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modernComment_627_113BBA09.xml" ContentType="application/vnd.ms-powerpoint.comments+xml"/>
  <Override PartName="/ppt/notesSlides/notesSlide7.xml" ContentType="application/vnd.openxmlformats-officedocument.presentationml.notesSlide+xml"/>
  <Override PartName="/ppt/comments/modernComment_169_E69DFB5E.xml" ContentType="application/vnd.ms-powerpoint.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modernComment_614_B0AE0A28.xml" ContentType="application/vnd.ms-powerpoint.comments+xml"/>
  <Override PartName="/ppt/notesSlides/notesSlide11.xml" ContentType="application/vnd.openxmlformats-officedocument.presentationml.notesSlide+xml"/>
  <Override PartName="/ppt/comments/modernComment_162_708545CC.xml" ContentType="application/vnd.ms-powerpoint.comment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modernComment_621_64CAF1BA.xml" ContentType="application/vnd.ms-powerpoint.comments+xml"/>
  <Override PartName="/ppt/notesSlides/notesSlide14.xml" ContentType="application/vnd.openxmlformats-officedocument.presentationml.notesSlide+xml"/>
  <Override PartName="/ppt/comments/modernComment_622_62D142EF.xml" ContentType="application/vnd.ms-powerpoint.comment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omments/modernComment_616_786A353E.xml" ContentType="application/vnd.ms-powerpoint.comments+xml"/>
  <Override PartName="/ppt/notesSlides/notesSlide17.xml" ContentType="application/vnd.openxmlformats-officedocument.presentationml.notesSlide+xml"/>
  <Override PartName="/ppt/comments/modernComment_10F_5D3E0064.xml" ContentType="application/vnd.ms-powerpoint.comments+xml"/>
  <Override PartName="/ppt/notesSlides/notesSlide18.xml" ContentType="application/vnd.openxmlformats-officedocument.presentationml.notesSlide+xml"/>
  <Override PartName="/ppt/comments/modernComment_626_617FF255.xml" ContentType="application/vnd.ms-powerpoint.comment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omments/modernComment_62D_FD25EBE4.xml" ContentType="application/vnd.ms-powerpoint.comment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omments/modernComment_623_1ECB7617.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1" r:id="rId1"/>
    <p:sldMasterId id="2147483709" r:id="rId2"/>
  </p:sldMasterIdLst>
  <p:notesMasterIdLst>
    <p:notesMasterId r:id="rId33"/>
  </p:notesMasterIdLst>
  <p:sldIdLst>
    <p:sldId id="1551" r:id="rId3"/>
    <p:sldId id="369" r:id="rId4"/>
    <p:sldId id="357" r:id="rId5"/>
    <p:sldId id="885" r:id="rId6"/>
    <p:sldId id="1564" r:id="rId7"/>
    <p:sldId id="1575" r:id="rId8"/>
    <p:sldId id="361" r:id="rId9"/>
    <p:sldId id="1554" r:id="rId10"/>
    <p:sldId id="1555" r:id="rId11"/>
    <p:sldId id="1556" r:id="rId12"/>
    <p:sldId id="354" r:id="rId13"/>
    <p:sldId id="1572" r:id="rId14"/>
    <p:sldId id="1569" r:id="rId15"/>
    <p:sldId id="1570" r:id="rId16"/>
    <p:sldId id="1573" r:id="rId17"/>
    <p:sldId id="1558" r:id="rId18"/>
    <p:sldId id="271" r:id="rId19"/>
    <p:sldId id="1574" r:id="rId20"/>
    <p:sldId id="1582" r:id="rId21"/>
    <p:sldId id="1585" r:id="rId22"/>
    <p:sldId id="1583" r:id="rId23"/>
    <p:sldId id="1581" r:id="rId24"/>
    <p:sldId id="1593" r:id="rId25"/>
    <p:sldId id="1586" r:id="rId26"/>
    <p:sldId id="1587" r:id="rId27"/>
    <p:sldId id="1592" r:id="rId28"/>
    <p:sldId id="367" r:id="rId29"/>
    <p:sldId id="1571" r:id="rId30"/>
    <p:sldId id="281" r:id="rId31"/>
    <p:sldId id="295" r:id="rId32"/>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77891D3E-381A-4669-8799-98CC0DC06C8B}">
          <p14:sldIdLst/>
        </p14:section>
        <p14:section name="テーマと会社説明" id="{CF7DE1E7-853E-4A21-A461-2576B390258D}">
          <p14:sldIdLst>
            <p14:sldId id="1551"/>
            <p14:sldId id="369"/>
            <p14:sldId id="357"/>
            <p14:sldId id="885"/>
            <p14:sldId id="1564"/>
            <p14:sldId id="1575"/>
            <p14:sldId id="361"/>
            <p14:sldId id="1554"/>
            <p14:sldId id="1555"/>
            <p14:sldId id="1556"/>
            <p14:sldId id="354"/>
            <p14:sldId id="1572"/>
            <p14:sldId id="1569"/>
            <p14:sldId id="1570"/>
            <p14:sldId id="1573"/>
            <p14:sldId id="1558"/>
            <p14:sldId id="271"/>
            <p14:sldId id="1574"/>
            <p14:sldId id="1582"/>
            <p14:sldId id="1585"/>
            <p14:sldId id="1583"/>
            <p14:sldId id="1581"/>
          </p14:sldIdLst>
        </p14:section>
        <p14:section name="タイトルなしのセクション" id="{4A739337-780B-43A4-B94F-80C5F846A5C6}">
          <p14:sldIdLst>
            <p14:sldId id="1593"/>
            <p14:sldId id="1586"/>
            <p14:sldId id="1587"/>
            <p14:sldId id="1592"/>
            <p14:sldId id="367"/>
            <p14:sldId id="1571"/>
            <p14:sldId id="281"/>
          </p14:sldIdLst>
        </p14:section>
        <p14:section name="以降作成に使えそうなスライド" id="{84356D8C-820B-4C01-B5FF-90BE3C9D759C}">
          <p14:sldIdLst>
            <p14:sldId id="295"/>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85F7D59-F99D-95ED-5062-F758C7B96D54}" name="松本 奈々" initials="松本" userId="S::nana.matsumoto@neo.co.jp::a63edd78-9705-401a-b4fe-9628458d790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AF7F"/>
    <a:srgbClr val="FBE5D6"/>
    <a:srgbClr val="F19759"/>
    <a:srgbClr val="E2F0D9"/>
    <a:srgbClr val="DEEBF7"/>
    <a:srgbClr val="E592AC"/>
    <a:srgbClr val="2D8B5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4303" autoAdjust="0"/>
  </p:normalViewPr>
  <p:slideViewPr>
    <p:cSldViewPr>
      <p:cViewPr>
        <p:scale>
          <a:sx n="100" d="100"/>
          <a:sy n="100" d="100"/>
        </p:scale>
        <p:origin x="954" y="174"/>
      </p:cViewPr>
      <p:guideLst>
        <p:guide orient="horz" pos="2160"/>
        <p:guide pos="3840"/>
      </p:guideLst>
    </p:cSldViewPr>
  </p:slideViewPr>
  <p:outlineViewPr>
    <p:cViewPr>
      <p:scale>
        <a:sx n="33" d="100"/>
        <a:sy n="33" d="100"/>
      </p:scale>
      <p:origin x="0" y="0"/>
    </p:cViewPr>
  </p:outlin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microsoft.com/office/2018/10/relationships/authors" Targe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comments/modernComment_10F_5D3E0064.xml><?xml version="1.0" encoding="utf-8"?>
<p188:cmLst xmlns:a="http://schemas.openxmlformats.org/drawingml/2006/main" xmlns:r="http://schemas.openxmlformats.org/officeDocument/2006/relationships" xmlns:p188="http://schemas.microsoft.com/office/powerpoint/2018/8/main">
  <p188:cm id="{53360F0A-5BCF-4CA5-9421-8F34558033AA}" authorId="{085F7D59-F99D-95ED-5062-F758C7B96D54}" created="2023-03-15T00:33:24.308">
    <pc:sldMkLst xmlns:pc="http://schemas.microsoft.com/office/powerpoint/2013/main/command">
      <pc:docMk/>
      <pc:sldMk cId="1564344420" sldId="271"/>
    </pc:sldMkLst>
    <p188:txBody>
      <a:bodyPr/>
      <a:lstStyle/>
      <a:p>
        <a:r>
          <a:rPr lang="ja-JP" altLang="en-US"/>
          <a:t>ステップごとに記載していますが
一つずつ細かく説明する必要はない気がします。
まるっとサポートすることが伝わればOk</a:t>
        </a:r>
      </a:p>
    </p188:txBody>
  </p188:cm>
</p188:cmLst>
</file>

<file path=ppt/comments/modernComment_162_708545CC.xml><?xml version="1.0" encoding="utf-8"?>
<p188:cmLst xmlns:a="http://schemas.openxmlformats.org/drawingml/2006/main" xmlns:r="http://schemas.openxmlformats.org/officeDocument/2006/relationships" xmlns:p188="http://schemas.microsoft.com/office/powerpoint/2018/8/main">
  <p188:cm id="{7ADF17CF-D143-4ACD-8357-010A66F246AC}" authorId="{085F7D59-F99D-95ED-5062-F758C7B96D54}" created="2023-03-15T00:28:38.175">
    <pc:sldMkLst xmlns:pc="http://schemas.microsoft.com/office/powerpoint/2013/main/command">
      <pc:docMk/>
      <pc:sldMk cId="1887782348" sldId="354"/>
    </pc:sldMkLst>
    <p188:txBody>
      <a:bodyPr/>
      <a:lstStyle/>
      <a:p>
        <a:r>
          <a:rPr lang="ja-JP" altLang="en-US"/>
          <a:t>今回は支援サービスを推していきたいので
支援サービス利用イメージをもってもらうのがゴール</a:t>
        </a:r>
      </a:p>
    </p188:txBody>
  </p188:cm>
</p188:cmLst>
</file>

<file path=ppt/comments/modernComment_169_E69DFB5E.xml><?xml version="1.0" encoding="utf-8"?>
<p188:cmLst xmlns:a="http://schemas.openxmlformats.org/drawingml/2006/main" xmlns:r="http://schemas.openxmlformats.org/officeDocument/2006/relationships" xmlns:p188="http://schemas.microsoft.com/office/powerpoint/2018/8/main">
  <p188:cm id="{CA8BA908-E8F3-46A2-A2FC-5BCA7755B655}" authorId="{085F7D59-F99D-95ED-5062-F758C7B96D54}" created="2023-03-15T00:25:09.771">
    <pc:sldMkLst xmlns:pc="http://schemas.microsoft.com/office/powerpoint/2013/main/command">
      <pc:docMk/>
      <pc:sldMk cId="3869113182" sldId="361"/>
    </pc:sldMkLst>
    <p188:txBody>
      <a:bodyPr/>
      <a:lstStyle/>
      <a:p>
        <a:r>
          <a:rPr lang="ja-JP" altLang="en-US"/>
          <a:t>解決策としてAppSuiteがあることを伝える
</a:t>
        </a:r>
      </a:p>
    </p188:txBody>
  </p188:cm>
  <p188:cm id="{36AFC796-26AF-40D2-AC30-1BD7FF5B791C}" authorId="{085F7D59-F99D-95ED-5062-F758C7B96D54}" created="2023-03-17T00:39:39.865">
    <pc:sldMkLst xmlns:pc="http://schemas.microsoft.com/office/powerpoint/2013/main/command">
      <pc:docMk/>
      <pc:sldMk cId="3869113182" sldId="361"/>
    </pc:sldMkLst>
    <p188:txBody>
      <a:bodyPr/>
      <a:lstStyle/>
      <a:p>
        <a:r>
          <a:rPr lang="ja-JP" altLang="en-US"/>
          <a:t>そんな業務課題を解決できるのがノーコードツールAppSuiteです。ノーコードツールAppSuiteでは紙・エクセル・メール主体で行われている業務を簡単にアプリ化が行えます。作成方法も簡単で～（以降はノート記載部分につなげる）</a:t>
        </a:r>
      </a:p>
    </p188:txBody>
  </p188:cm>
</p188:cmLst>
</file>

<file path=ppt/comments/modernComment_614_B0AE0A28.xml><?xml version="1.0" encoding="utf-8"?>
<p188:cmLst xmlns:a="http://schemas.openxmlformats.org/drawingml/2006/main" xmlns:r="http://schemas.openxmlformats.org/officeDocument/2006/relationships" xmlns:p188="http://schemas.microsoft.com/office/powerpoint/2018/8/main">
  <p188:cm id="{9E83FCCE-C919-4F2E-ACF2-CDC4FF523ED6}" authorId="{085F7D59-F99D-95ED-5062-F758C7B96D54}" created="2023-03-15T00:27:31.197">
    <pc:sldMkLst xmlns:pc="http://schemas.microsoft.com/office/powerpoint/2013/main/command">
      <pc:docMk/>
      <pc:sldMk cId="2964195880" sldId="1556"/>
    </pc:sldMkLst>
    <p188:txBody>
      <a:bodyPr/>
      <a:lstStyle/>
      <a:p>
        <a:r>
          <a:rPr lang="ja-JP" altLang="en-US"/>
          <a:t>解決②
アプリ作成時の課題を解決できる方法が
２つの支援であることを紹介する
その際に口頭レベルで違いを紹介
</a:t>
        </a:r>
      </a:p>
    </p188:txBody>
  </p188:cm>
</p188:cmLst>
</file>

<file path=ppt/comments/modernComment_616_786A353E.xml><?xml version="1.0" encoding="utf-8"?>
<p188:cmLst xmlns:a="http://schemas.openxmlformats.org/drawingml/2006/main" xmlns:r="http://schemas.openxmlformats.org/officeDocument/2006/relationships" xmlns:p188="http://schemas.microsoft.com/office/powerpoint/2018/8/main">
  <p188:cm id="{F5303E86-4486-45F2-84EE-034E8209F01D}" authorId="{085F7D59-F99D-95ED-5062-F758C7B96D54}" created="2023-03-15T00:32:49.733">
    <pc:sldMkLst xmlns:pc="http://schemas.microsoft.com/office/powerpoint/2013/main/command">
      <pc:docMk/>
      <pc:sldMk cId="2020226366" sldId="1558"/>
    </pc:sldMkLst>
    <p188:txBody>
      <a:bodyPr/>
      <a:lstStyle/>
      <a:p>
        <a:r>
          <a:rPr lang="ja-JP" altLang="en-US"/>
          <a:t>もう一つのサービスについても紹介いたします。
で特長を伝える
ポイントは環境インストール、操作説明、サポートまで実施する点</a:t>
        </a:r>
      </a:p>
    </p188:txBody>
  </p188:cm>
  <p188:cm id="{950B7551-88A6-4448-A90C-522424A88F6E}" authorId="{085F7D59-F99D-95ED-5062-F758C7B96D54}" created="2023-03-17T01:24:04.675">
    <pc:sldMkLst xmlns:pc="http://schemas.microsoft.com/office/powerpoint/2013/main/command">
      <pc:docMk/>
      <pc:sldMk cId="2020226366" sldId="1558"/>
    </pc:sldMkLst>
    <p188:txBody>
      <a:bodyPr/>
      <a:lstStyle/>
      <a:p>
        <a:r>
          <a:rPr lang="ja-JP" altLang="en-US"/>
          <a:t>ディスカッション・ヒアリングを重ね、ある程度のサンプルアプリで、実現可能性をご確認いただけましたら、要件定義で詳細を詰めてまいります。→ここもITリテラシ低めの人？とかには少し伝わりづらそうな印象です</a:t>
        </a:r>
      </a:p>
    </p188:txBody>
  </p188:cm>
</p188:cmLst>
</file>

<file path=ppt/comments/modernComment_621_64CAF1BA.xml><?xml version="1.0" encoding="utf-8"?>
<p188:cmLst xmlns:a="http://schemas.openxmlformats.org/drawingml/2006/main" xmlns:r="http://schemas.openxmlformats.org/officeDocument/2006/relationships" xmlns:p188="http://schemas.microsoft.com/office/powerpoint/2018/8/main">
  <p188:cm id="{9D3EF495-5C4F-497D-851A-3FE32535FF07}" authorId="{085F7D59-F99D-95ED-5062-F758C7B96D54}" created="2023-03-15T00:30:21.310">
    <pc:sldMkLst xmlns:pc="http://schemas.microsoft.com/office/powerpoint/2013/main/command">
      <pc:docMk/>
      <pc:sldMk cId="1691021754" sldId="1569"/>
    </pc:sldMkLst>
    <p188:txBody>
      <a:bodyPr/>
      <a:lstStyle/>
      <a:p>
        <a:r>
          <a:rPr lang="ja-JP" altLang="en-US"/>
          <a:t>より詳細な支援サービスの紹介
あくまで支援サービスはサンプルアプリの作成
であること、
そのあとのアプリの利用方法はお客様ご自身で
作り変えなどしていただきながらより運用に合わせたアプリの作成に役立てられることを伝える</a:t>
        </a:r>
      </a:p>
    </p188:txBody>
  </p188:cm>
</p188:cmLst>
</file>

<file path=ppt/comments/modernComment_622_62D142EF.xml><?xml version="1.0" encoding="utf-8"?>
<p188:cmLst xmlns:a="http://schemas.openxmlformats.org/drawingml/2006/main" xmlns:r="http://schemas.openxmlformats.org/officeDocument/2006/relationships" xmlns:p188="http://schemas.microsoft.com/office/powerpoint/2018/8/main">
  <p188:cm id="{4D2A9BAA-A01C-469C-9497-6E74BBA0213C}" authorId="{085F7D59-F99D-95ED-5062-F758C7B96D54}" created="2023-03-15T00:31:49.086">
    <pc:sldMkLst xmlns:pc="http://schemas.microsoft.com/office/powerpoint/2013/main/command">
      <pc:docMk/>
      <pc:sldMk cId="1657881327" sldId="1570"/>
    </pc:sldMkLst>
    <p188:txBody>
      <a:bodyPr/>
      <a:lstStyle/>
      <a:p>
        <a:r>
          <a:rPr lang="ja-JP" altLang="en-US"/>
          <a:t>ステップごとに記載していますが
一つずつ細かく説明する必要はない気がします。
4回まで無償でヒアリングを実施して
サンプルアプリを提示
アプリが問題なく、利用できそうで提供を希望される場合は有償にて提供します～みたいな？
</a:t>
        </a:r>
      </a:p>
    </p188:txBody>
  </p188:cm>
  <p188:cm id="{22C16FFB-A698-4C37-8189-185B0C78A69B}" authorId="{085F7D59-F99D-95ED-5062-F758C7B96D54}" created="2023-03-17T01:21:07.044">
    <pc:sldMkLst xmlns:pc="http://schemas.microsoft.com/office/powerpoint/2013/main/command">
      <pc:docMk/>
      <pc:sldMk cId="1657881327" sldId="1570"/>
    </pc:sldMkLst>
    <p188:txBody>
      <a:bodyPr/>
      <a:lstStyle/>
      <a:p>
        <a:r>
          <a:rPr lang="ja-JP" altLang="en-US"/>
          <a:t>ご要望が実現できる算段～
書き言葉的には伝わりそうですが読み上げると少し伝わりづらい可能性も…
※いい言い回し思いつきませんでした…
また、リピート相談、ワークフローやアクセス権限などの各種設定支援をご希望される場合は、別途内容についてお伺いし、御見積もりいたします。
→ここもワークフローとAppSuiteがそもそも連携できることを知らない人もいるかとおもうので説明する場合は別で連携を紹介する必要もありそう</a:t>
        </a:r>
      </a:p>
    </p188:txBody>
  </p188:cm>
</p188:cmLst>
</file>

<file path=ppt/comments/modernComment_623_1ECB7617.xml><?xml version="1.0" encoding="utf-8"?>
<p188:cmLst xmlns:a="http://schemas.openxmlformats.org/drawingml/2006/main" xmlns:r="http://schemas.openxmlformats.org/officeDocument/2006/relationships" xmlns:p188="http://schemas.microsoft.com/office/powerpoint/2018/8/main">
  <p188:cm id="{3C57B584-B13F-448F-AABF-50D513C39261}" authorId="{085F7D59-F99D-95ED-5062-F758C7B96D54}" created="2023-03-15T00:37:14.145">
    <pc:sldMkLst xmlns:pc="http://schemas.microsoft.com/office/powerpoint/2013/main/command">
      <pc:docMk/>
      <pc:sldMk cId="516650519" sldId="1571"/>
    </pc:sldMkLst>
    <p188:txBody>
      <a:bodyPr/>
      <a:lstStyle/>
      <a:p>
        <a:r>
          <a:rPr lang="ja-JP" altLang="en-US"/>
          <a:t>ステップごとにお役立ちコンテンツを用意していますってことを伝える</a:t>
        </a:r>
      </a:p>
    </p188:txBody>
  </p188:cm>
  <p188:cm id="{842FDA2A-8A86-46D3-84EB-A0AF65144E4A}" authorId="{085F7D59-F99D-95ED-5062-F758C7B96D54}" created="2023-03-15T10:03:00.221">
    <pc:sldMkLst xmlns:pc="http://schemas.microsoft.com/office/powerpoint/2013/main/command">
      <pc:docMk/>
      <pc:sldMk cId="516650519" sldId="1571"/>
    </pc:sldMkLst>
    <p188:txBody>
      <a:bodyPr/>
      <a:lstStyle/>
      <a:p>
        <a:r>
          <a:rPr lang="ja-JP" altLang="en-US"/>
          <a:t>お問い合わせ・1on1・トライアルの順番のほうが良いかもしれないです！
支援サービスではなく1on1にお客さんが集中してしまうと収益化できない…と思いました。
また、すでにdesknet's NEOをご利用中でAppSuiteをご利用されていないお客様についてはお客様の自環境でAppSuiteをお試しすることも可能です。試したいなら問い合わせしてねみたいな文言もあるとよいと思いました。</a:t>
        </a:r>
      </a:p>
    </p188:txBody>
  </p188:cm>
</p188:cmLst>
</file>

<file path=ppt/comments/modernComment_626_617FF255.xml><?xml version="1.0" encoding="utf-8"?>
<p188:cmLst xmlns:a="http://schemas.openxmlformats.org/drawingml/2006/main" xmlns:r="http://schemas.openxmlformats.org/officeDocument/2006/relationships" xmlns:p188="http://schemas.microsoft.com/office/powerpoint/2018/8/main">
  <p188:cm id="{13BC9497-0829-4560-9AC1-BC7EC0AFF017}" authorId="{085F7D59-F99D-95ED-5062-F758C7B96D54}" created="2023-03-15T00:36:20.980">
    <pc:sldMkLst xmlns:pc="http://schemas.microsoft.com/office/powerpoint/2013/main/command">
      <pc:docMk/>
      <pc:sldMk cId="1635775061" sldId="1574"/>
    </pc:sldMkLst>
    <p188:txBody>
      <a:bodyPr/>
      <a:lstStyle/>
      <a:p>
        <a:r>
          <a:rPr lang="ja-JP" altLang="en-US"/>
          <a:t>使い分けについて
ここは私も資料自体も悩んでいます。
あくまで支援サービスはサンプルを提示して
そのアプリを自分好みに変更して選ぶ
代行サービスはNJ側でヒアリングして作成した完成アプリをユーザーが実際に活用して運用していく
みたいな違いを伝えていきたいと思っています。
スライドイメージの案などあればぜひお助けください。
https://www.trans.co.jp/column/trend/customizes_jirei2021/
↑違いを伝える上で活用できそう
カスタマイズとパーソナライズについて
（ページ下部）
</a:t>
        </a:r>
      </a:p>
    </p188:txBody>
  </p188:cm>
  <p188:cm id="{3D8FF4AF-4E0E-4EA9-99A3-02C2AC98D2D2}" authorId="{085F7D59-F99D-95ED-5062-F758C7B96D54}" created="2023-03-17T01:24:50.302">
    <pc:sldMkLst xmlns:pc="http://schemas.microsoft.com/office/powerpoint/2013/main/command">
      <pc:docMk/>
      <pc:sldMk cId="1635775061" sldId="1574"/>
    </pc:sldMkLst>
    <p188:txBody>
      <a:bodyPr/>
      <a:lstStyle/>
      <a:p>
        <a:r>
          <a:rPr lang="ja-JP" altLang="en-US"/>
          <a:t>いずれにしてもまずは、「やりたいことがAppSuiteで実現できるのか？　AppSuiteで運用ができるのか？」をご検討いただくため、無償のご相談からご利用頂ければと思います。
→ここ好きです。</a:t>
        </a:r>
      </a:p>
    </p188:txBody>
  </p188:cm>
  <p188:cm id="{3BF58C6A-1E19-4579-9008-C033C0109A0A}" authorId="{085F7D59-F99D-95ED-5062-F758C7B96D54}" created="2023-03-17T01:42:49.349">
    <pc:sldMkLst xmlns:pc="http://schemas.microsoft.com/office/powerpoint/2013/main/command">
      <pc:docMk/>
      <pc:sldMk cId="1635775061" sldId="1574"/>
    </pc:sldMkLst>
    <p188:txBody>
      <a:bodyPr/>
      <a:lstStyle/>
      <a:p>
        <a:r>
          <a:rPr lang="ja-JP" altLang="en-US"/>
          <a:t>ここからのつなぎも考える
いかがでしたでしょうか。
ここまで2サービスの概要・流れの
ご紹介ヲさせていただきました。
ここからは実際にサービスをご利用いただきました
お客様の事例をご紹介させていただきます。
</a:t>
        </a:r>
      </a:p>
    </p188:txBody>
  </p188:cm>
</p188:cmLst>
</file>

<file path=ppt/comments/modernComment_627_113BBA09.xml><?xml version="1.0" encoding="utf-8"?>
<p188:cmLst xmlns:a="http://schemas.openxmlformats.org/drawingml/2006/main" xmlns:r="http://schemas.openxmlformats.org/officeDocument/2006/relationships" xmlns:p188="http://schemas.microsoft.com/office/powerpoint/2018/8/main">
  <p188:cm id="{82093AD0-6BA1-436F-845A-7B8E2F9D307D}" authorId="{085F7D59-F99D-95ED-5062-F758C7B96D54}" created="2023-03-15T00:24:34.930">
    <pc:sldMkLst xmlns:pc="http://schemas.microsoft.com/office/powerpoint/2013/main/command">
      <pc:docMk/>
      <pc:sldMk cId="289126921" sldId="1575"/>
    </pc:sldMkLst>
    <p188:txBody>
      <a:bodyPr/>
      <a:lstStyle/>
      <a:p>
        <a:r>
          <a:rPr lang="ja-JP" altLang="en-US"/>
          <a:t>問題定義
Excelや紙業務でお悩みがないか
記載している課題ごとに触れる
「01●●02●●～などといったお悩みはございませんか？」</a:t>
        </a:r>
      </a:p>
    </p188:txBody>
  </p188:cm>
</p188:cmLst>
</file>

<file path=ppt/comments/modernComment_62D_FD25EBE4.xml><?xml version="1.0" encoding="utf-8"?>
<p188:cmLst xmlns:a="http://schemas.openxmlformats.org/drawingml/2006/main" xmlns:r="http://schemas.openxmlformats.org/officeDocument/2006/relationships" xmlns:p188="http://schemas.microsoft.com/office/powerpoint/2018/8/main">
  <p188:cm id="{9D4FD20F-D137-4118-A203-ED87D1AA4E9F}" authorId="{085F7D59-F99D-95ED-5062-F758C7B96D54}" created="2023-03-17T01:50:26.255">
    <pc:sldMkLst xmlns:pc="http://schemas.microsoft.com/office/powerpoint/2013/main/command">
      <pc:docMk/>
      <pc:sldMk cId="834639641" sldId="1560"/>
    </pc:sldMkLst>
    <p188:txBody>
      <a:bodyPr/>
      <a:lstStyle/>
      <a:p>
        <a:r>
          <a:rPr lang="ja-JP" altLang="en-US"/>
          <a:t>■松本メモ（安藤さんに依頼するかも）
・「悩み」をスライドで記載は必要かも
・回覧レポートの画像イメージかアイコンがあるとよさそう</a:t>
        </a:r>
      </a:p>
    </p188:txBody>
  </p188:cm>
  <p188:cm id="{E7467238-32F6-4FF1-A567-155984A12392}" authorId="{085F7D59-F99D-95ED-5062-F758C7B96D54}" created="2023-03-17T02:01:57.004">
    <pc:sldMkLst xmlns:pc="http://schemas.microsoft.com/office/powerpoint/2013/main/command">
      <pc:docMk/>
      <pc:sldMk cId="834639641" sldId="1560"/>
    </pc:sldMkLst>
    <p188:txBody>
      <a:bodyPr/>
      <a:lstStyle/>
      <a:p>
        <a:r>
          <a:rPr lang="ja-JP" altLang="en-US"/>
          <a:t>その際、対象の商談情報を商談情報アプリから参照します。→伝わるか少し不安　商談情報アプリ？うん？なんだろう…それはってなりそう
日報DBアプリに蓄積している訪問先・商談ごとのデータ
</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AA382C-DF53-4D1F-9E60-E20C87A3492F}" type="datetimeFigureOut">
              <a:rPr kumimoji="1" lang="ja-JP" altLang="en-US" smtClean="0"/>
              <a:t>2023/3/22</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36ECA2-D50C-4185-9F1B-5DDF1FE34398}" type="slidenum">
              <a:rPr kumimoji="1" lang="ja-JP" altLang="en-US" smtClean="0"/>
              <a:t>‹#›</a:t>
            </a:fld>
            <a:endParaRPr kumimoji="1" lang="ja-JP" altLang="en-US"/>
          </a:p>
        </p:txBody>
      </p:sp>
    </p:spTree>
    <p:extLst>
      <p:ext uri="{BB962C8B-B14F-4D97-AF65-F5344CB8AC3E}">
        <p14:creationId xmlns:p14="http://schemas.microsoft.com/office/powerpoint/2010/main" val="172858149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1143000"/>
            <a:ext cx="5486400" cy="3086100"/>
          </a:xfrm>
        </p:spPr>
      </p:sp>
      <p:sp>
        <p:nvSpPr>
          <p:cNvPr id="3" name="ノート プレースホルダー 2"/>
          <p:cNvSpPr>
            <a:spLocks noGrp="1"/>
          </p:cNvSpPr>
          <p:nvPr>
            <p:ph type="body" idx="1"/>
          </p:nvPr>
        </p:nvSpPr>
        <p:spPr/>
        <p:txBody>
          <a:bodyPr/>
          <a:lstStyle/>
          <a:p>
            <a:r>
              <a:rPr kumimoji="1" lang="ja-JP" altLang="en-US" dirty="0"/>
              <a:t>概要</a:t>
            </a:r>
            <a:endParaRPr kumimoji="1" lang="en-US" altLang="ja-JP" dirty="0"/>
          </a:p>
          <a:p>
            <a:endParaRPr kumimoji="1" lang="en-US" altLang="ja-JP" dirty="0"/>
          </a:p>
          <a:p>
            <a:endParaRPr kumimoji="1" lang="en-US" altLang="ja-JP" dirty="0"/>
          </a:p>
          <a:p>
            <a:r>
              <a:rPr kumimoji="1" lang="ja-JP" altLang="en-US" dirty="0"/>
              <a:t>こんな人におすすめ</a:t>
            </a:r>
            <a:endParaRPr kumimoji="1" lang="en-US" altLang="ja-JP" dirty="0"/>
          </a:p>
          <a:p>
            <a:r>
              <a:rPr kumimoji="1" lang="ja-JP" altLang="en-US" dirty="0"/>
              <a:t>・</a:t>
            </a:r>
            <a:r>
              <a:rPr kumimoji="1" lang="en-US" altLang="ja-JP" dirty="0"/>
              <a:t>AppSuite</a:t>
            </a:r>
            <a:r>
              <a:rPr kumimoji="1" lang="ja-JP" altLang="en-US" dirty="0"/>
              <a:t>に興味がある方</a:t>
            </a:r>
            <a:endParaRPr kumimoji="1" lang="en-US" altLang="ja-JP" dirty="0"/>
          </a:p>
          <a:p>
            <a:r>
              <a:rPr kumimoji="1" lang="ja-JP" altLang="en-US" dirty="0"/>
              <a:t>・</a:t>
            </a:r>
            <a:r>
              <a:rPr kumimoji="1" lang="en-US" altLang="ja-JP" dirty="0"/>
              <a:t>AppSuite</a:t>
            </a:r>
            <a:r>
              <a:rPr kumimoji="1" lang="ja-JP" altLang="en-US" dirty="0"/>
              <a:t>をご利用中でアプリを作成する時間がない方</a:t>
            </a:r>
            <a:endParaRPr kumimoji="1" lang="en-US" altLang="ja-JP" dirty="0"/>
          </a:p>
          <a:p>
            <a:r>
              <a:rPr kumimoji="1" lang="ja-JP" altLang="en-US" dirty="0"/>
              <a:t>・</a:t>
            </a:r>
            <a:r>
              <a:rPr kumimoji="1" lang="en-US" altLang="ja-JP" dirty="0"/>
              <a:t>AppSuite</a:t>
            </a:r>
            <a:r>
              <a:rPr kumimoji="1" lang="ja-JP" altLang="en-US" dirty="0"/>
              <a:t>アプリ作成代行・支援サービスに興味がある方</a:t>
            </a:r>
            <a:endParaRPr kumimoji="1" lang="en-US" altLang="ja-JP" dirty="0"/>
          </a:p>
          <a:p>
            <a:endParaRPr kumimoji="1" lang="en-US" altLang="ja-JP" dirty="0"/>
          </a:p>
          <a:p>
            <a:r>
              <a:rPr kumimoji="1" lang="ja-JP" altLang="en-US" dirty="0"/>
              <a:t>内容</a:t>
            </a:r>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6336ECA2-D50C-4185-9F1B-5DDF1FE34398}" type="slidenum">
              <a:rPr kumimoji="1" lang="ja-JP" altLang="en-US" smtClean="0"/>
              <a:t>1</a:t>
            </a:fld>
            <a:endParaRPr kumimoji="1" lang="ja-JP" altLang="en-US"/>
          </a:p>
        </p:txBody>
      </p:sp>
    </p:spTree>
    <p:extLst>
      <p:ext uri="{BB962C8B-B14F-4D97-AF65-F5344CB8AC3E}">
        <p14:creationId xmlns:p14="http://schemas.microsoft.com/office/powerpoint/2010/main" val="20602920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1143000"/>
            <a:ext cx="5486400" cy="3086100"/>
          </a:xfrm>
        </p:spPr>
      </p:sp>
      <p:sp>
        <p:nvSpPr>
          <p:cNvPr id="3" name="ノート プレースホルダー 2"/>
          <p:cNvSpPr>
            <a:spLocks noGrp="1"/>
          </p:cNvSpPr>
          <p:nvPr>
            <p:ph type="body" idx="1"/>
          </p:nvPr>
        </p:nvSpPr>
        <p:spPr/>
        <p:txBody>
          <a:bodyPr/>
          <a:lstStyle/>
          <a:p>
            <a:r>
              <a:rPr kumimoji="1" lang="ja-JP" altLang="en-US" dirty="0"/>
              <a:t>そこで、ネオジャパンでは、そんなお悩みをお持ちのお客様向けに、</a:t>
            </a:r>
            <a:r>
              <a:rPr kumimoji="1" lang="en-US" altLang="ja-JP" dirty="0"/>
              <a:t>2</a:t>
            </a:r>
            <a:r>
              <a:rPr kumimoji="1" lang="ja-JP" altLang="en-US" dirty="0"/>
              <a:t>つのサービスをご用意しております。</a:t>
            </a:r>
            <a:endParaRPr kumimoji="1" lang="en-US" altLang="ja-JP" dirty="0"/>
          </a:p>
          <a:p>
            <a:r>
              <a:rPr kumimoji="1" lang="en-US" altLang="ja-JP" dirty="0"/>
              <a:t>1</a:t>
            </a:r>
            <a:r>
              <a:rPr kumimoji="1" lang="ja-JP" altLang="en-US" dirty="0"/>
              <a:t>つ目が</a:t>
            </a:r>
            <a:r>
              <a:rPr kumimoji="1" lang="en-US" altLang="ja-JP" dirty="0"/>
              <a:t>AppSuite</a:t>
            </a:r>
            <a:r>
              <a:rPr kumimoji="1" lang="ja-JP" altLang="en-US" dirty="0"/>
              <a:t>アプリ作成支援サービス、</a:t>
            </a:r>
            <a:r>
              <a:rPr kumimoji="1" lang="en-US" altLang="ja-JP" dirty="0"/>
              <a:t>2</a:t>
            </a:r>
            <a:r>
              <a:rPr kumimoji="1" lang="ja-JP" altLang="en-US" dirty="0"/>
              <a:t>つ目が</a:t>
            </a:r>
            <a:r>
              <a:rPr kumimoji="1" lang="en-US" altLang="ja-JP" dirty="0"/>
              <a:t>AppSuite</a:t>
            </a:r>
            <a:r>
              <a:rPr kumimoji="1" lang="ja-JP" altLang="en-US" dirty="0"/>
              <a:t>アプリ作成代行サービスです。</a:t>
            </a:r>
            <a:endParaRPr kumimoji="1" lang="en-US" altLang="ja-JP" dirty="0"/>
          </a:p>
        </p:txBody>
      </p:sp>
      <p:sp>
        <p:nvSpPr>
          <p:cNvPr id="4" name="スライド番号プレースホルダー 3"/>
          <p:cNvSpPr>
            <a:spLocks noGrp="1"/>
          </p:cNvSpPr>
          <p:nvPr>
            <p:ph type="sldNum" sz="quarter" idx="5"/>
          </p:nvPr>
        </p:nvSpPr>
        <p:spPr/>
        <p:txBody>
          <a:bodyPr/>
          <a:lstStyle/>
          <a:p>
            <a:fld id="{C2AFC889-AB48-4486-98C9-B3530792CD99}" type="slidenum">
              <a:rPr kumimoji="1" lang="ja-JP" altLang="en-US" smtClean="0"/>
              <a:t>10</a:t>
            </a:fld>
            <a:endParaRPr kumimoji="1" lang="ja-JP" altLang="en-US"/>
          </a:p>
        </p:txBody>
      </p:sp>
    </p:spTree>
    <p:extLst>
      <p:ext uri="{BB962C8B-B14F-4D97-AF65-F5344CB8AC3E}">
        <p14:creationId xmlns:p14="http://schemas.microsoft.com/office/powerpoint/2010/main" val="3468143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1143000"/>
            <a:ext cx="5486400" cy="3086100"/>
          </a:xfrm>
        </p:spPr>
      </p:sp>
      <p:sp>
        <p:nvSpPr>
          <p:cNvPr id="3" name="ノート プレースホルダー 2"/>
          <p:cNvSpPr>
            <a:spLocks noGrp="1"/>
          </p:cNvSpPr>
          <p:nvPr>
            <p:ph type="body" idx="1"/>
          </p:nvPr>
        </p:nvSpPr>
        <p:spPr/>
        <p:txBody>
          <a:bodyPr/>
          <a:lstStyle/>
          <a:p>
            <a:r>
              <a:rPr lang="ja-JP" altLang="en-US" sz="1100" dirty="0">
                <a:solidFill>
                  <a:srgbClr val="333333"/>
                </a:solidFill>
                <a:latin typeface="メイリオ" panose="020B0604030504040204" pitchFamily="50" charset="-128"/>
                <a:ea typeface="メイリオ" panose="020B0604030504040204" pitchFamily="50" charset="-128"/>
              </a:rPr>
              <a:t>表ゴール</a:t>
            </a:r>
            <a:endParaRPr lang="en-US" altLang="ja-JP" sz="1100" dirty="0">
              <a:solidFill>
                <a:srgbClr val="333333"/>
              </a:solidFill>
              <a:latin typeface="メイリオ" panose="020B0604030504040204" pitchFamily="50" charset="-128"/>
              <a:ea typeface="メイリオ" panose="020B0604030504040204" pitchFamily="50" charset="-128"/>
            </a:endParaRPr>
          </a:p>
          <a:p>
            <a:r>
              <a:rPr lang="en-US" altLang="ja-JP" sz="1100" dirty="0">
                <a:solidFill>
                  <a:srgbClr val="333333"/>
                </a:solidFill>
                <a:latin typeface="メイリオ" panose="020B0604030504040204" pitchFamily="50" charset="-128"/>
                <a:ea typeface="メイリオ" panose="020B0604030504040204" pitchFamily="50" charset="-128"/>
              </a:rPr>
              <a:t>AppSuite</a:t>
            </a:r>
            <a:r>
              <a:rPr lang="ja-JP" altLang="en-US" sz="1100" dirty="0">
                <a:solidFill>
                  <a:srgbClr val="333333"/>
                </a:solidFill>
                <a:latin typeface="メイリオ" panose="020B0604030504040204" pitchFamily="50" charset="-128"/>
                <a:ea typeface="メイリオ" panose="020B0604030504040204" pitchFamily="50" charset="-128"/>
              </a:rPr>
              <a:t>についての理解と、作成支援サービスの利用イメージを掴んでいただく</a:t>
            </a:r>
            <a:endParaRPr lang="en-US" altLang="ja-JP" sz="1100" dirty="0">
              <a:solidFill>
                <a:srgbClr val="333333"/>
              </a:solidFill>
              <a:latin typeface="メイリオ" panose="020B0604030504040204" pitchFamily="50" charset="-128"/>
              <a:ea typeface="メイリオ" panose="020B0604030504040204" pitchFamily="50" charset="-128"/>
            </a:endParaRPr>
          </a:p>
          <a:p>
            <a:endParaRPr lang="en-US" altLang="ja-JP" sz="1100" dirty="0">
              <a:solidFill>
                <a:srgbClr val="333333"/>
              </a:solidFill>
              <a:latin typeface="メイリオ" panose="020B0604030504040204" pitchFamily="50" charset="-128"/>
              <a:ea typeface="メイリオ" panose="020B0604030504040204" pitchFamily="50" charset="-128"/>
            </a:endParaRPr>
          </a:p>
          <a:p>
            <a:r>
              <a:rPr lang="ja-JP" altLang="en-US" sz="1100" dirty="0">
                <a:solidFill>
                  <a:srgbClr val="333333"/>
                </a:solidFill>
                <a:latin typeface="メイリオ" panose="020B0604030504040204" pitchFamily="50" charset="-128"/>
                <a:ea typeface="メイリオ" panose="020B0604030504040204" pitchFamily="50" charset="-128"/>
              </a:rPr>
              <a:t>裏ゴール</a:t>
            </a:r>
            <a:endParaRPr lang="en-US" altLang="ja-JP" sz="1100" dirty="0">
              <a:solidFill>
                <a:srgbClr val="333333"/>
              </a:solidFill>
              <a:latin typeface="メイリオ" panose="020B0604030504040204" pitchFamily="50" charset="-128"/>
              <a:ea typeface="メイリオ" panose="020B0604030504040204" pitchFamily="50" charset="-128"/>
            </a:endParaRPr>
          </a:p>
          <a:p>
            <a:r>
              <a:rPr lang="ja-JP" altLang="en-US" sz="1100" dirty="0">
                <a:solidFill>
                  <a:srgbClr val="333333"/>
                </a:solidFill>
                <a:latin typeface="メイリオ" panose="020B0604030504040204" pitchFamily="50" charset="-128"/>
                <a:ea typeface="メイリオ" panose="020B0604030504040204" pitchFamily="50" charset="-128"/>
              </a:rPr>
              <a:t>支援サービスの認知拡大</a:t>
            </a:r>
            <a:endParaRPr lang="en-US" altLang="ja-JP" sz="1100" dirty="0">
              <a:solidFill>
                <a:srgbClr val="333333"/>
              </a:solidFill>
              <a:latin typeface="メイリオ" panose="020B0604030504040204" pitchFamily="50" charset="-128"/>
              <a:ea typeface="メイリオ" panose="020B0604030504040204" pitchFamily="50" charset="-128"/>
            </a:endParaRPr>
          </a:p>
          <a:p>
            <a:r>
              <a:rPr lang="ja-JP" altLang="en-US" sz="1100" dirty="0">
                <a:solidFill>
                  <a:srgbClr val="333333"/>
                </a:solidFill>
                <a:latin typeface="メイリオ" panose="020B0604030504040204" pitchFamily="50" charset="-128"/>
                <a:ea typeface="メイリオ" panose="020B0604030504040204" pitchFamily="50" charset="-128"/>
              </a:rPr>
              <a:t>アプリ支援代行サービスの商談化数の増加</a:t>
            </a:r>
            <a:endParaRPr lang="en-US" altLang="ja-JP" sz="1100" b="0" i="0" dirty="0">
              <a:solidFill>
                <a:srgbClr val="333333"/>
              </a:solidFill>
              <a:effectLst/>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b="0" i="0" dirty="0">
              <a:solidFill>
                <a:srgbClr val="000000"/>
              </a:solidFill>
              <a:effectLst/>
              <a:latin typeface="Noto Sans" panose="020B0502040504020204" pitchFamily="34" charset="0"/>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C2AFC889-AB48-4486-98C9-B3530792CD99}" type="slidenum">
              <a:rPr kumimoji="1" lang="ja-JP" altLang="en-US" smtClean="0"/>
              <a:t>11</a:t>
            </a:fld>
            <a:endParaRPr kumimoji="1" lang="ja-JP" altLang="en-US"/>
          </a:p>
        </p:txBody>
      </p:sp>
    </p:spTree>
    <p:extLst>
      <p:ext uri="{BB962C8B-B14F-4D97-AF65-F5344CB8AC3E}">
        <p14:creationId xmlns:p14="http://schemas.microsoft.com/office/powerpoint/2010/main" val="7950042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まずは作成支援サービスの方からご紹介いたします。</a:t>
            </a:r>
          </a:p>
        </p:txBody>
      </p:sp>
      <p:sp>
        <p:nvSpPr>
          <p:cNvPr id="4" name="スライド番号プレースホルダー 3"/>
          <p:cNvSpPr>
            <a:spLocks noGrp="1"/>
          </p:cNvSpPr>
          <p:nvPr>
            <p:ph type="sldNum" sz="quarter" idx="5"/>
          </p:nvPr>
        </p:nvSpPr>
        <p:spPr/>
        <p:txBody>
          <a:bodyPr/>
          <a:lstStyle/>
          <a:p>
            <a:fld id="{6336ECA2-D50C-4185-9F1B-5DDF1FE34398}" type="slidenum">
              <a:rPr kumimoji="1" lang="ja-JP" altLang="en-US" smtClean="0"/>
              <a:t>12</a:t>
            </a:fld>
            <a:endParaRPr kumimoji="1" lang="ja-JP" altLang="en-US"/>
          </a:p>
        </p:txBody>
      </p:sp>
    </p:spTree>
    <p:extLst>
      <p:ext uri="{BB962C8B-B14F-4D97-AF65-F5344CB8AC3E}">
        <p14:creationId xmlns:p14="http://schemas.microsoft.com/office/powerpoint/2010/main" val="1970938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1143000"/>
            <a:ext cx="5486400" cy="3086100"/>
          </a:xfrm>
        </p:spPr>
      </p:sp>
      <p:sp>
        <p:nvSpPr>
          <p:cNvPr id="3" name="ノート プレースホルダー 2"/>
          <p:cNvSpPr>
            <a:spLocks noGrp="1"/>
          </p:cNvSpPr>
          <p:nvPr>
            <p:ph type="body" idx="1"/>
          </p:nvPr>
        </p:nvSpPr>
        <p:spPr/>
        <p:txBody>
          <a:bodyPr/>
          <a:lstStyle/>
          <a:p>
            <a:r>
              <a:rPr kumimoji="1" lang="ja-JP" altLang="en-US" dirty="0"/>
              <a:t>作成支援サービスでは、まずお客様が</a:t>
            </a:r>
            <a:r>
              <a:rPr kumimoji="1" lang="en-US" altLang="ja-JP" dirty="0"/>
              <a:t>AppSuite</a:t>
            </a:r>
            <a:r>
              <a:rPr kumimoji="1" lang="ja-JP" altLang="en-US" dirty="0"/>
              <a:t>にて実現されたいことのヒアリングを実施いたします。</a:t>
            </a:r>
            <a:endParaRPr kumimoji="1" lang="en-US" altLang="ja-JP" dirty="0"/>
          </a:p>
          <a:p>
            <a:r>
              <a:rPr kumimoji="1" lang="ja-JP" altLang="en-US" dirty="0"/>
              <a:t>この際、現在運用されている</a:t>
            </a:r>
            <a:r>
              <a:rPr kumimoji="1" lang="en-US" altLang="ja-JP" dirty="0"/>
              <a:t>Excel</a:t>
            </a:r>
            <a:r>
              <a:rPr kumimoji="1" lang="ja-JP" altLang="en-US" dirty="0"/>
              <a:t>ファイルや、システムの画面キャプチャ、紙ベースの記入用紙等を</a:t>
            </a:r>
            <a:r>
              <a:rPr kumimoji="1" lang="en-US" altLang="ja-JP" dirty="0"/>
              <a:t>1</a:t>
            </a:r>
            <a:r>
              <a:rPr kumimoji="1" lang="ja-JP" altLang="en-US" dirty="0"/>
              <a:t>次情報として頂戴しております。</a:t>
            </a:r>
            <a:endParaRPr kumimoji="1" lang="en-US" altLang="ja-JP" dirty="0"/>
          </a:p>
          <a:p>
            <a:r>
              <a:rPr kumimoji="1" lang="ja-JP" altLang="en-US" dirty="0"/>
              <a:t>その後、</a:t>
            </a:r>
            <a:r>
              <a:rPr kumimoji="1" lang="en-US" altLang="ja-JP" dirty="0"/>
              <a:t>1</a:t>
            </a:r>
            <a:r>
              <a:rPr kumimoji="1" lang="ja-JP" altLang="en-US" dirty="0"/>
              <a:t>次情報やヒアリング内容を反映したサンプルアプリを作成いたします。</a:t>
            </a:r>
            <a:endParaRPr kumimoji="1" lang="en-US" altLang="ja-JP" dirty="0"/>
          </a:p>
          <a:p>
            <a:r>
              <a:rPr kumimoji="1" lang="ja-JP" altLang="en-US" dirty="0"/>
              <a:t>再度打ち合わせの場を持ち、サンプルアプリをご覧いただきながら、お客様が実現したい内容が</a:t>
            </a:r>
            <a:r>
              <a:rPr kumimoji="1" lang="en-US" altLang="ja-JP" dirty="0"/>
              <a:t>AppSuite</a:t>
            </a:r>
            <a:r>
              <a:rPr kumimoji="1" lang="ja-JP" altLang="en-US" dirty="0"/>
              <a:t>で実現できそうかどうかをさらにディスカッションを重ねます。お客様の中で、</a:t>
            </a:r>
            <a:r>
              <a:rPr kumimoji="1" lang="en-US" altLang="ja-JP" dirty="0"/>
              <a:t>AppSuite</a:t>
            </a:r>
            <a:r>
              <a:rPr kumimoji="1" lang="ja-JP" altLang="en-US" dirty="0"/>
              <a:t>での運用イメージを持てるかどうかというところがポイントです。</a:t>
            </a:r>
            <a:endParaRPr kumimoji="1" lang="en-US" altLang="ja-JP" dirty="0"/>
          </a:p>
          <a:p>
            <a:endParaRPr kumimoji="1" lang="en-US" altLang="ja-JP" dirty="0"/>
          </a:p>
          <a:p>
            <a:r>
              <a:rPr kumimoji="1" lang="ja-JP" altLang="en-US" dirty="0"/>
              <a:t>また、ご希望がございましたら、このときに作成したサンプルアプリケーションを有償でご提供いたします。</a:t>
            </a:r>
            <a:endParaRPr kumimoji="1" lang="en-US" altLang="ja-JP" dirty="0"/>
          </a:p>
          <a:p>
            <a:r>
              <a:rPr kumimoji="1" lang="ja-JP" altLang="en-US" dirty="0"/>
              <a:t>ご提供したアプリケーションについては、お客様ご自身で更にカスタマイズいただくことも可能です。</a:t>
            </a:r>
          </a:p>
        </p:txBody>
      </p:sp>
      <p:sp>
        <p:nvSpPr>
          <p:cNvPr id="4" name="スライド番号プレースホルダー 3"/>
          <p:cNvSpPr>
            <a:spLocks noGrp="1"/>
          </p:cNvSpPr>
          <p:nvPr>
            <p:ph type="sldNum" sz="quarter" idx="5"/>
          </p:nvPr>
        </p:nvSpPr>
        <p:spPr/>
        <p:txBody>
          <a:bodyPr/>
          <a:lstStyle/>
          <a:p>
            <a:fld id="{C2AFC889-AB48-4486-98C9-B3530792CD99}" type="slidenum">
              <a:rPr kumimoji="1" lang="ja-JP" altLang="en-US" smtClean="0"/>
              <a:t>13</a:t>
            </a:fld>
            <a:endParaRPr kumimoji="1" lang="ja-JP" altLang="en-US"/>
          </a:p>
        </p:txBody>
      </p:sp>
    </p:spTree>
    <p:extLst>
      <p:ext uri="{BB962C8B-B14F-4D97-AF65-F5344CB8AC3E}">
        <p14:creationId xmlns:p14="http://schemas.microsoft.com/office/powerpoint/2010/main" val="35929698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STEP1</a:t>
            </a:r>
            <a:r>
              <a:rPr kumimoji="1" lang="ja-JP" altLang="en-US" dirty="0"/>
              <a:t>の初回ヒアリング、サンプルアプリケーション作成と、追加のディスカッション最大</a:t>
            </a:r>
            <a:r>
              <a:rPr kumimoji="1" lang="en-US" altLang="ja-JP" dirty="0"/>
              <a:t>3</a:t>
            </a:r>
            <a:r>
              <a:rPr kumimoji="1" lang="ja-JP" altLang="en-US" dirty="0"/>
              <a:t>回までは、無償で対応いたします。</a:t>
            </a:r>
            <a:endParaRPr kumimoji="1" lang="en-US" altLang="ja-JP" dirty="0"/>
          </a:p>
          <a:p>
            <a:r>
              <a:rPr kumimoji="1" lang="ja-JP" altLang="en-US" dirty="0"/>
              <a:t>その後、</a:t>
            </a:r>
            <a:r>
              <a:rPr kumimoji="1" lang="en-US" altLang="ja-JP" dirty="0"/>
              <a:t>STEP1</a:t>
            </a:r>
            <a:r>
              <a:rPr kumimoji="1" lang="ja-JP" altLang="en-US" dirty="0"/>
              <a:t>で</a:t>
            </a:r>
            <a:r>
              <a:rPr kumimoji="1" lang="en-US" altLang="ja-JP" dirty="0"/>
              <a:t>AppSuite</a:t>
            </a:r>
            <a:r>
              <a:rPr kumimoji="1" lang="ja-JP" altLang="en-US" dirty="0"/>
              <a:t>でお客様のご要望が実現できる算段が立ちましたら、サンプルアプリ提供をご希望の場合は正式に御見積もりいたします。サンプルアプリ提供なし、ご相談のみの場合は、費用は発生いたしません。</a:t>
            </a:r>
            <a:endParaRPr kumimoji="1" lang="en-US" altLang="ja-JP" dirty="0"/>
          </a:p>
          <a:p>
            <a:r>
              <a:rPr kumimoji="1" lang="ja-JP" altLang="en-US" dirty="0"/>
              <a:t>また、リピート相談、ワークフローやアクセス権限などの各種設定支援をご希望される場合は、別途内容についてお伺いし、御見積もりいたします。</a:t>
            </a:r>
          </a:p>
        </p:txBody>
      </p:sp>
      <p:sp>
        <p:nvSpPr>
          <p:cNvPr id="4" name="スライド番号プレースホルダー 3"/>
          <p:cNvSpPr>
            <a:spLocks noGrp="1"/>
          </p:cNvSpPr>
          <p:nvPr>
            <p:ph type="sldNum" sz="quarter" idx="5"/>
          </p:nvPr>
        </p:nvSpPr>
        <p:spPr/>
        <p:txBody>
          <a:bodyPr/>
          <a:lstStyle/>
          <a:p>
            <a:fld id="{6336ECA2-D50C-4185-9F1B-5DDF1FE34398}" type="slidenum">
              <a:rPr kumimoji="1" lang="ja-JP" altLang="en-US" smtClean="0"/>
              <a:t>14</a:t>
            </a:fld>
            <a:endParaRPr kumimoji="1" lang="ja-JP" altLang="en-US"/>
          </a:p>
        </p:txBody>
      </p:sp>
    </p:spTree>
    <p:extLst>
      <p:ext uri="{BB962C8B-B14F-4D97-AF65-F5344CB8AC3E}">
        <p14:creationId xmlns:p14="http://schemas.microsoft.com/office/powerpoint/2010/main" val="11949614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続いて作成代行サービスについてご紹介いたします。</a:t>
            </a:r>
          </a:p>
        </p:txBody>
      </p:sp>
      <p:sp>
        <p:nvSpPr>
          <p:cNvPr id="4" name="スライド番号プレースホルダー 3"/>
          <p:cNvSpPr>
            <a:spLocks noGrp="1"/>
          </p:cNvSpPr>
          <p:nvPr>
            <p:ph type="sldNum" sz="quarter" idx="5"/>
          </p:nvPr>
        </p:nvSpPr>
        <p:spPr/>
        <p:txBody>
          <a:bodyPr/>
          <a:lstStyle/>
          <a:p>
            <a:fld id="{6336ECA2-D50C-4185-9F1B-5DDF1FE34398}" type="slidenum">
              <a:rPr kumimoji="1" lang="ja-JP" altLang="en-US" smtClean="0"/>
              <a:t>15</a:t>
            </a:fld>
            <a:endParaRPr kumimoji="1" lang="ja-JP" altLang="en-US"/>
          </a:p>
        </p:txBody>
      </p:sp>
    </p:spTree>
    <p:extLst>
      <p:ext uri="{BB962C8B-B14F-4D97-AF65-F5344CB8AC3E}">
        <p14:creationId xmlns:p14="http://schemas.microsoft.com/office/powerpoint/2010/main" val="17203597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1143000"/>
            <a:ext cx="5486400" cy="3086100"/>
          </a:xfrm>
        </p:spPr>
      </p:sp>
      <p:sp>
        <p:nvSpPr>
          <p:cNvPr id="3" name="ノート プレースホルダー 2"/>
          <p:cNvSpPr>
            <a:spLocks noGrp="1"/>
          </p:cNvSpPr>
          <p:nvPr>
            <p:ph type="body" idx="1"/>
          </p:nvPr>
        </p:nvSpPr>
        <p:spPr/>
        <p:txBody>
          <a:bodyPr/>
          <a:lstStyle/>
          <a:p>
            <a:r>
              <a:rPr kumimoji="1" lang="ja-JP" altLang="en-US" dirty="0"/>
              <a:t>作成代行サービスでも、まずお客様のご要望をヒアリングするところは同様になります。</a:t>
            </a:r>
            <a:endParaRPr kumimoji="1" lang="en-US" altLang="ja-JP" dirty="0"/>
          </a:p>
          <a:p>
            <a:r>
              <a:rPr kumimoji="1" lang="ja-JP" altLang="en-US" dirty="0"/>
              <a:t>ディスカッション・ヒアリングを重ね、ある程度のサンプルアプリで、実現可能性をご確認いただけましたら、要件定義で詳細を詰めてまいります。</a:t>
            </a:r>
            <a:endParaRPr kumimoji="1" lang="en-US" altLang="ja-JP" dirty="0"/>
          </a:p>
          <a:p>
            <a:r>
              <a:rPr kumimoji="1" lang="ja-JP" altLang="en-US" dirty="0"/>
              <a:t>要件が確定しましたら、弊社支援チームメンバーでアプリの作成・テスト、設計書作成等を行います。</a:t>
            </a:r>
            <a:endParaRPr kumimoji="1" lang="en-US" altLang="ja-JP" dirty="0"/>
          </a:p>
          <a:p>
            <a:r>
              <a:rPr kumimoji="1" lang="ja-JP" altLang="en-US" dirty="0"/>
              <a:t>アプリの作成が完了しましたら、お客様の環境への導入、アプリの修正方法についてレクチャーを行います。</a:t>
            </a:r>
            <a:endParaRPr kumimoji="1" lang="en-US" altLang="ja-JP" dirty="0"/>
          </a:p>
          <a:p>
            <a:r>
              <a:rPr kumimoji="1" lang="ja-JP" altLang="en-US" dirty="0"/>
              <a:t>納品後は</a:t>
            </a:r>
            <a:r>
              <a:rPr kumimoji="1" lang="en-US" altLang="ja-JP" dirty="0"/>
              <a:t>6</a:t>
            </a:r>
            <a:r>
              <a:rPr kumimoji="1" lang="ja-JP" altLang="en-US" dirty="0"/>
              <a:t>ヶ月間、納品したアプリについて個別のお問い合わせが可能です。</a:t>
            </a:r>
            <a:endParaRPr kumimoji="1" lang="en-US" altLang="ja-JP" dirty="0"/>
          </a:p>
        </p:txBody>
      </p:sp>
      <p:sp>
        <p:nvSpPr>
          <p:cNvPr id="4" name="スライド番号プレースホルダー 3"/>
          <p:cNvSpPr>
            <a:spLocks noGrp="1"/>
          </p:cNvSpPr>
          <p:nvPr>
            <p:ph type="sldNum" sz="quarter" idx="5"/>
          </p:nvPr>
        </p:nvSpPr>
        <p:spPr/>
        <p:txBody>
          <a:bodyPr/>
          <a:lstStyle/>
          <a:p>
            <a:fld id="{C2AFC889-AB48-4486-98C9-B3530792CD99}" type="slidenum">
              <a:rPr kumimoji="1" lang="ja-JP" altLang="en-US" smtClean="0"/>
              <a:t>16</a:t>
            </a:fld>
            <a:endParaRPr kumimoji="1" lang="ja-JP" altLang="en-US"/>
          </a:p>
        </p:txBody>
      </p:sp>
    </p:spTree>
    <p:extLst>
      <p:ext uri="{BB962C8B-B14F-4D97-AF65-F5344CB8AC3E}">
        <p14:creationId xmlns:p14="http://schemas.microsoft.com/office/powerpoint/2010/main" val="27403891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STEP1</a:t>
            </a:r>
            <a:r>
              <a:rPr kumimoji="1" lang="ja-JP" altLang="en-US" dirty="0"/>
              <a:t>につきましては、支援サービスと同様です。</a:t>
            </a:r>
            <a:endParaRPr kumimoji="1" lang="en-US" altLang="ja-JP" dirty="0"/>
          </a:p>
          <a:p>
            <a:r>
              <a:rPr kumimoji="1" lang="en-US" altLang="ja-JP" dirty="0"/>
              <a:t>STEP1</a:t>
            </a:r>
            <a:r>
              <a:rPr kumimoji="1" lang="ja-JP" altLang="en-US" dirty="0"/>
              <a:t>で</a:t>
            </a:r>
            <a:r>
              <a:rPr kumimoji="1" lang="en-US" altLang="ja-JP" dirty="0"/>
              <a:t>AppSuite</a:t>
            </a:r>
            <a:r>
              <a:rPr kumimoji="1" lang="ja-JP" altLang="en-US" dirty="0"/>
              <a:t>でお客様のご要望が実現できる算段が立ちましたら、サンプルアプリをベースに概算の御見積もりを行います。</a:t>
            </a:r>
            <a:endParaRPr kumimoji="1" lang="en-US" altLang="ja-JP" dirty="0"/>
          </a:p>
          <a:p>
            <a:r>
              <a:rPr kumimoji="1" lang="ja-JP" altLang="en-US" dirty="0"/>
              <a:t>その後は要件定義でアプリの詳細仕様を確定し、必要であれば正式見積もりを行います。</a:t>
            </a:r>
            <a:endParaRPr kumimoji="1" lang="en-US" altLang="ja-JP" dirty="0"/>
          </a:p>
          <a:p>
            <a:r>
              <a:rPr kumimoji="1" lang="ja-JP" altLang="en-US" dirty="0"/>
              <a:t>ネオジャパン側で仕様に沿ったアプリの作成、テスト、設計書の作成を行い、完成したアプリについては導入と各種設定についてもご支援いたします。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また、納品後</a:t>
            </a:r>
            <a:r>
              <a:rPr kumimoji="1" lang="en-US" altLang="ja-JP" dirty="0"/>
              <a:t>6</a:t>
            </a:r>
            <a:r>
              <a:rPr kumimoji="1" lang="ja-JP" altLang="en-US" dirty="0"/>
              <a:t>ヶ月間、</a:t>
            </a:r>
            <a:r>
              <a:rPr kumimoji="1" lang="en-US" altLang="ja-JP" dirty="0"/>
              <a:t>5</a:t>
            </a:r>
            <a:r>
              <a:rPr kumimoji="1" lang="ja-JP" altLang="en-US" dirty="0"/>
              <a:t>回までお問い合わせいただけるサポートサービスもご用意しております。</a:t>
            </a:r>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6336ECA2-D50C-4185-9F1B-5DDF1FE34398}" type="slidenum">
              <a:rPr kumimoji="1" lang="ja-JP" altLang="en-US" smtClean="0"/>
              <a:t>17</a:t>
            </a:fld>
            <a:endParaRPr kumimoji="1" lang="ja-JP" altLang="en-US"/>
          </a:p>
        </p:txBody>
      </p:sp>
    </p:spTree>
    <p:extLst>
      <p:ext uri="{BB962C8B-B14F-4D97-AF65-F5344CB8AC3E}">
        <p14:creationId xmlns:p14="http://schemas.microsoft.com/office/powerpoint/2010/main" val="14095016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AppSuite</a:t>
            </a:r>
            <a:r>
              <a:rPr kumimoji="1" lang="ja-JP" altLang="en-US" dirty="0"/>
              <a:t>でのアプリ作成スキルを高めたい、現在アプリを作成しているがこの部分についてよくわからないので教えて欲しい、といった方は作成支援サービスを、アプリを作成するリソースがないため作成を依頼したい、といった方は作成代行サービスをおすすめしております。</a:t>
            </a:r>
            <a:endParaRPr kumimoji="1" lang="en-US" altLang="ja-JP" dirty="0"/>
          </a:p>
          <a:p>
            <a:r>
              <a:rPr kumimoji="1" lang="ja-JP" altLang="en-US" dirty="0"/>
              <a:t>いずれにしてもまずは、「やりたいことが</a:t>
            </a:r>
            <a:r>
              <a:rPr kumimoji="1" lang="en-US" altLang="ja-JP" dirty="0"/>
              <a:t>AppSuite</a:t>
            </a:r>
            <a:r>
              <a:rPr kumimoji="1" lang="ja-JP" altLang="en-US" dirty="0"/>
              <a:t>で実現できるのか？　</a:t>
            </a:r>
            <a:r>
              <a:rPr kumimoji="1" lang="en-US" altLang="ja-JP" dirty="0"/>
              <a:t>AppSuite</a:t>
            </a:r>
            <a:r>
              <a:rPr kumimoji="1" lang="ja-JP" altLang="en-US" dirty="0"/>
              <a:t>で運用ができるのか？」をご検討いただくため、無償のご相談からご利用頂ければと思います。</a:t>
            </a:r>
            <a:endParaRPr kumimoji="1" lang="en-US" altLang="ja-JP" dirty="0"/>
          </a:p>
          <a:p>
            <a:r>
              <a:rPr kumimoji="1" lang="en-US" altLang="ja-JP" dirty="0"/>
              <a:t>--------------------------------------------------</a:t>
            </a:r>
          </a:p>
          <a:p>
            <a:r>
              <a:rPr lang="ja-JP" altLang="en-US" sz="1800" dirty="0">
                <a:effectLst/>
                <a:latin typeface="Meiryo UI" panose="020B0604030504040204" pitchFamily="50" charset="-128"/>
                <a:ea typeface="Meiryo UI" panose="020B0604030504040204" pitchFamily="50" charset="-128"/>
              </a:rPr>
              <a:t>いかがでしたでしょうか。</a:t>
            </a:r>
            <a:br>
              <a:rPr lang="ja-JP" altLang="en-US" sz="1800" dirty="0">
                <a:effectLst/>
                <a:latin typeface="Meiryo UI" panose="020B0604030504040204" pitchFamily="50" charset="-128"/>
                <a:ea typeface="Meiryo UI" panose="020B0604030504040204" pitchFamily="50" charset="-128"/>
              </a:rPr>
            </a:br>
            <a:r>
              <a:rPr lang="ja-JP" altLang="en-US" sz="1800" dirty="0">
                <a:effectLst/>
                <a:latin typeface="Meiryo UI" panose="020B0604030504040204" pitchFamily="50" charset="-128"/>
                <a:ea typeface="Meiryo UI" panose="020B0604030504040204" pitchFamily="50" charset="-128"/>
              </a:rPr>
              <a:t>ここまで</a:t>
            </a:r>
            <a:r>
              <a:rPr lang="en-US" altLang="ja-JP" sz="1800" dirty="0">
                <a:effectLst/>
                <a:latin typeface="Meiryo UI" panose="020B0604030504040204" pitchFamily="50" charset="-128"/>
                <a:ea typeface="Meiryo UI" panose="020B0604030504040204" pitchFamily="50" charset="-128"/>
              </a:rPr>
              <a:t>2</a:t>
            </a:r>
            <a:r>
              <a:rPr lang="ja-JP" altLang="en-US" sz="1800" dirty="0">
                <a:effectLst/>
                <a:latin typeface="Meiryo UI" panose="020B0604030504040204" pitchFamily="50" charset="-128"/>
                <a:ea typeface="Meiryo UI" panose="020B0604030504040204" pitchFamily="50" charset="-128"/>
              </a:rPr>
              <a:t>サービスの概要・流れのご紹介をさせていただきました。</a:t>
            </a:r>
            <a:br>
              <a:rPr lang="ja-JP" altLang="en-US" sz="1800" dirty="0">
                <a:effectLst/>
                <a:latin typeface="Meiryo UI" panose="020B0604030504040204" pitchFamily="50" charset="-128"/>
                <a:ea typeface="Meiryo UI" panose="020B0604030504040204" pitchFamily="50" charset="-128"/>
              </a:rPr>
            </a:br>
            <a:br>
              <a:rPr lang="ja-JP" altLang="en-US" sz="1800" dirty="0">
                <a:effectLst/>
                <a:latin typeface="Meiryo UI" panose="020B0604030504040204" pitchFamily="50" charset="-128"/>
                <a:ea typeface="Meiryo UI" panose="020B0604030504040204" pitchFamily="50" charset="-128"/>
              </a:rPr>
            </a:br>
            <a:r>
              <a:rPr lang="ja-JP" altLang="en-US" sz="1800" dirty="0">
                <a:effectLst/>
                <a:latin typeface="Meiryo UI" panose="020B0604030504040204" pitchFamily="50" charset="-128"/>
                <a:ea typeface="Meiryo UI" panose="020B0604030504040204" pitchFamily="50" charset="-128"/>
              </a:rPr>
              <a:t>ここからは実際にサービスをご利用いただきましたお客様の事例をご紹介させていただきます。</a:t>
            </a:r>
            <a:endParaRPr lang="en-US" altLang="ja-JP" sz="1800" dirty="0">
              <a:effectLst/>
              <a:latin typeface="Meiryo UI" panose="020B0604030504040204" pitchFamily="50" charset="-128"/>
              <a:ea typeface="Meiryo UI" panose="020B0604030504040204" pitchFamily="50" charset="-128"/>
            </a:endParaRPr>
          </a:p>
          <a:p>
            <a:r>
              <a:rPr kumimoji="1" lang="ja-JP" altLang="en-US" sz="1800" b="0" dirty="0">
                <a:effectLst/>
                <a:latin typeface="Meiryo UI" panose="020B0604030504040204" pitchFamily="50" charset="-128"/>
                <a:ea typeface="Meiryo UI" panose="020B0604030504040204" pitchFamily="50" charset="-128"/>
              </a:rPr>
              <a:t>事例を実際にご覧いただくことで、お客様のサービス利用イメージをつかんでいただけますと幸いです。</a:t>
            </a:r>
            <a:endParaRPr kumimoji="1" lang="en-US" altLang="ja-JP" sz="1800" b="0" dirty="0">
              <a:effectLst/>
              <a:latin typeface="Meiryo UI" panose="020B0604030504040204" pitchFamily="50" charset="-128"/>
              <a:ea typeface="Meiryo UI" panose="020B0604030504040204" pitchFamily="50" charset="-128"/>
            </a:endParaRPr>
          </a:p>
          <a:p>
            <a:endParaRPr kumimoji="1" lang="ja-JP" altLang="en-US" b="0" dirty="0"/>
          </a:p>
        </p:txBody>
      </p:sp>
      <p:sp>
        <p:nvSpPr>
          <p:cNvPr id="4" name="スライド番号プレースホルダー 3"/>
          <p:cNvSpPr>
            <a:spLocks noGrp="1"/>
          </p:cNvSpPr>
          <p:nvPr>
            <p:ph type="sldNum" sz="quarter" idx="5"/>
          </p:nvPr>
        </p:nvSpPr>
        <p:spPr/>
        <p:txBody>
          <a:bodyPr/>
          <a:lstStyle/>
          <a:p>
            <a:fld id="{6336ECA2-D50C-4185-9F1B-5DDF1FE34398}" type="slidenum">
              <a:rPr kumimoji="1" lang="ja-JP" altLang="en-US" smtClean="0"/>
              <a:t>18</a:t>
            </a:fld>
            <a:endParaRPr kumimoji="1" lang="ja-JP" altLang="en-US"/>
          </a:p>
        </p:txBody>
      </p:sp>
    </p:spTree>
    <p:extLst>
      <p:ext uri="{BB962C8B-B14F-4D97-AF65-F5344CB8AC3E}">
        <p14:creationId xmlns:p14="http://schemas.microsoft.com/office/powerpoint/2010/main" val="20928375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1143000"/>
            <a:ext cx="5486400" cy="3086100"/>
          </a:xfrm>
        </p:spPr>
      </p:sp>
      <p:sp>
        <p:nvSpPr>
          <p:cNvPr id="3" name="ノート プレースホルダー 2"/>
          <p:cNvSpPr>
            <a:spLocks noGrp="1"/>
          </p:cNvSpPr>
          <p:nvPr>
            <p:ph type="body" idx="1"/>
          </p:nvPr>
        </p:nvSpPr>
        <p:spPr/>
        <p:txBody>
          <a:bodyPr/>
          <a:lstStyle/>
          <a:p>
            <a:r>
              <a:rPr kumimoji="1" lang="ja-JP" altLang="en-US" dirty="0"/>
              <a:t>■よくある事例</a:t>
            </a:r>
            <a:endParaRPr kumimoji="1" lang="en-US" altLang="ja-JP" dirty="0"/>
          </a:p>
          <a:p>
            <a:r>
              <a:rPr kumimoji="1" lang="ja-JP" altLang="en-US" dirty="0"/>
              <a:t>・日報系　営業日報・作業日報</a:t>
            </a:r>
            <a:endParaRPr kumimoji="1" lang="en-US" altLang="ja-JP" dirty="0"/>
          </a:p>
          <a:p>
            <a:r>
              <a:rPr kumimoji="1" lang="ja-JP" altLang="en-US" dirty="0"/>
              <a:t>・報告書</a:t>
            </a:r>
            <a:endParaRPr kumimoji="1" lang="en-US" altLang="ja-JP" dirty="0"/>
          </a:p>
          <a:p>
            <a:r>
              <a:rPr kumimoji="1" lang="ja-JP" altLang="en-US" dirty="0"/>
              <a:t>・売り上げ・在庫管理</a:t>
            </a:r>
            <a:endParaRPr kumimoji="1" lang="en-US" altLang="ja-JP" dirty="0"/>
          </a:p>
          <a:p>
            <a:r>
              <a:rPr kumimoji="1" lang="ja-JP" altLang="en-US" dirty="0"/>
              <a:t>・精算系　旅費精算</a:t>
            </a:r>
            <a:endParaRPr kumimoji="1" lang="en-US" altLang="ja-JP" dirty="0"/>
          </a:p>
          <a:p>
            <a:r>
              <a:rPr kumimoji="1" lang="ja-JP" altLang="en-US" dirty="0"/>
              <a:t>・人事評価　等級・評価項目・アクセス設定難</a:t>
            </a:r>
            <a:endParaRPr kumimoji="1" lang="en-US" altLang="ja-JP" dirty="0"/>
          </a:p>
          <a:p>
            <a:endParaRPr kumimoji="1" lang="en-US" altLang="ja-JP" dirty="0"/>
          </a:p>
          <a:p>
            <a:r>
              <a:rPr lang="ja-JP" altLang="en-US" b="0" i="0" dirty="0">
                <a:solidFill>
                  <a:srgbClr val="000000"/>
                </a:solidFill>
                <a:effectLst/>
                <a:latin typeface="Noto Sans JP"/>
              </a:rPr>
              <a:t>・概算→部品・アプリ数・連携の複雑さによって変わります。</a:t>
            </a:r>
            <a:endParaRPr lang="en-US" altLang="ja-JP" b="0" i="0" dirty="0">
              <a:solidFill>
                <a:srgbClr val="000000"/>
              </a:solidFill>
              <a:effectLst/>
              <a:latin typeface="Noto Sans JP"/>
            </a:endParaRPr>
          </a:p>
          <a:p>
            <a:r>
              <a:rPr lang="ja-JP" altLang="en-US" b="0" i="0" dirty="0">
                <a:solidFill>
                  <a:srgbClr val="000000"/>
                </a:solidFill>
                <a:effectLst/>
                <a:latin typeface="Noto Sans JP"/>
              </a:rPr>
              <a:t>・他社の事例</a:t>
            </a:r>
            <a:endParaRPr lang="en-US" altLang="ja-JP" b="0" i="0" dirty="0">
              <a:solidFill>
                <a:srgbClr val="000000"/>
              </a:solidFill>
              <a:effectLst/>
              <a:latin typeface="Noto Sans JP"/>
            </a:endParaRPr>
          </a:p>
          <a:p>
            <a:endParaRPr lang="en-US" altLang="ja-JP" b="0" i="0" dirty="0">
              <a:solidFill>
                <a:srgbClr val="000000"/>
              </a:solidFill>
              <a:effectLst/>
              <a:latin typeface="Noto Sans JP"/>
            </a:endParaRPr>
          </a:p>
          <a:p>
            <a:r>
              <a:rPr lang="ja-JP" altLang="en-US" b="0" i="0" dirty="0">
                <a:solidFill>
                  <a:srgbClr val="000000"/>
                </a:solidFill>
                <a:effectLst/>
                <a:latin typeface="Noto Sans JP"/>
              </a:rPr>
              <a:t>■動作デモアプリ①　</a:t>
            </a:r>
            <a:r>
              <a:rPr lang="en-US" altLang="ja-JP" b="0" i="0" dirty="0">
                <a:solidFill>
                  <a:srgbClr val="000000"/>
                </a:solidFill>
                <a:effectLst/>
                <a:latin typeface="Noto Sans JP"/>
              </a:rPr>
              <a:t>10</a:t>
            </a:r>
            <a:r>
              <a:rPr lang="ja-JP" altLang="en-US" b="0" i="0" dirty="0">
                <a:solidFill>
                  <a:srgbClr val="000000"/>
                </a:solidFill>
                <a:effectLst/>
                <a:latin typeface="Noto Sans JP"/>
              </a:rPr>
              <a:t>分以内</a:t>
            </a:r>
            <a:endParaRPr lang="en-US" altLang="ja-JP" b="0" i="0" dirty="0">
              <a:solidFill>
                <a:srgbClr val="000000"/>
              </a:solidFill>
              <a:effectLst/>
              <a:latin typeface="Noto Sans JP"/>
            </a:endParaRPr>
          </a:p>
          <a:p>
            <a:r>
              <a:rPr lang="ja-JP" altLang="en-US" b="0" i="0" dirty="0">
                <a:solidFill>
                  <a:srgbClr val="000000"/>
                </a:solidFill>
                <a:effectLst/>
                <a:latin typeface="Noto Sans JP"/>
              </a:rPr>
              <a:t>　キャプチャ②　</a:t>
            </a:r>
            <a:endParaRPr lang="en-US" altLang="ja-JP" b="0" i="0" dirty="0">
              <a:solidFill>
                <a:srgbClr val="000000"/>
              </a:solidFill>
              <a:effectLst/>
              <a:latin typeface="Noto Sans JP"/>
            </a:endParaRPr>
          </a:p>
          <a:p>
            <a:r>
              <a:rPr lang="ja-JP" altLang="en-US" b="0" i="0" dirty="0">
                <a:solidFill>
                  <a:srgbClr val="000000"/>
                </a:solidFill>
                <a:effectLst/>
                <a:latin typeface="Noto Sans JP"/>
              </a:rPr>
              <a:t>　キャプチャ③　ピックアップ</a:t>
            </a:r>
            <a:r>
              <a:rPr lang="en-US" altLang="ja-JP" b="0" i="0" dirty="0">
                <a:solidFill>
                  <a:srgbClr val="000000"/>
                </a:solidFill>
                <a:effectLst/>
                <a:latin typeface="Noto Sans JP"/>
              </a:rPr>
              <a:t>5</a:t>
            </a:r>
          </a:p>
          <a:p>
            <a:endParaRPr kumimoji="1" lang="en-US" altLang="ja-JP" dirty="0"/>
          </a:p>
        </p:txBody>
      </p:sp>
      <p:sp>
        <p:nvSpPr>
          <p:cNvPr id="4" name="スライド番号プレースホルダー 3"/>
          <p:cNvSpPr>
            <a:spLocks noGrp="1"/>
          </p:cNvSpPr>
          <p:nvPr>
            <p:ph type="sldNum" sz="quarter" idx="5"/>
          </p:nvPr>
        </p:nvSpPr>
        <p:spPr/>
        <p:txBody>
          <a:bodyPr/>
          <a:lstStyle/>
          <a:p>
            <a:fld id="{C2AFC889-AB48-4486-98C9-B3530792CD99}" type="slidenum">
              <a:rPr kumimoji="1" lang="ja-JP" altLang="en-US" smtClean="0"/>
              <a:t>19</a:t>
            </a:fld>
            <a:endParaRPr kumimoji="1" lang="ja-JP" altLang="en-US"/>
          </a:p>
        </p:txBody>
      </p:sp>
    </p:spTree>
    <p:extLst>
      <p:ext uri="{BB962C8B-B14F-4D97-AF65-F5344CB8AC3E}">
        <p14:creationId xmlns:p14="http://schemas.microsoft.com/office/powerpoint/2010/main" val="3415049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1143000"/>
            <a:ext cx="5486400" cy="3086100"/>
          </a:xfrm>
        </p:spPr>
      </p:sp>
      <p:sp>
        <p:nvSpPr>
          <p:cNvPr id="3" name="ノート プレースホルダー 2"/>
          <p:cNvSpPr>
            <a:spLocks noGrp="1"/>
          </p:cNvSpPr>
          <p:nvPr>
            <p:ph type="body" idx="1"/>
          </p:nvPr>
        </p:nvSpPr>
        <p:spPr/>
        <p:txBody>
          <a:bodyPr/>
          <a:lstStyle/>
          <a:p>
            <a:r>
              <a:rPr lang="ja-JP" altLang="en-US" b="1" dirty="0"/>
              <a:t>本セミナーへのご質問は、セミナー配信画面の下部にある「</a:t>
            </a:r>
            <a:r>
              <a:rPr lang="en-US" altLang="ja-JP" b="1" dirty="0"/>
              <a:t>Q&amp;A</a:t>
            </a:r>
            <a:r>
              <a:rPr lang="ja-JP" altLang="en-US" b="1" dirty="0"/>
              <a:t>」ボタンをクリックいただき、ご質問を記入ください。ご質問は、セミナー中にもご記入いただけます。</a:t>
            </a:r>
            <a:endParaRPr lang="en-US" altLang="ja-JP" b="1" dirty="0"/>
          </a:p>
          <a:p>
            <a:r>
              <a:rPr kumimoji="1" lang="ja-JP" altLang="en-US" b="1" dirty="0"/>
              <a:t>匿名でのご質問ももちろん可能です。お時間の都合上、すべてのご質問にお答えできない可能性がございますが、ご了承ください。それでは、セミナー本編を開始いたします。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C2AFC889-AB48-4486-98C9-B3530792CD99}" type="slidenum">
              <a:rPr kumimoji="1" lang="ja-JP" altLang="en-US" smtClean="0"/>
              <a:t>2</a:t>
            </a:fld>
            <a:endParaRPr kumimoji="1" lang="ja-JP" altLang="en-US"/>
          </a:p>
        </p:txBody>
      </p:sp>
    </p:spTree>
    <p:extLst>
      <p:ext uri="{BB962C8B-B14F-4D97-AF65-F5344CB8AC3E}">
        <p14:creationId xmlns:p14="http://schemas.microsoft.com/office/powerpoint/2010/main" val="24725645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こちらの事例では、紙ベースで運用していた</a:t>
            </a:r>
            <a:r>
              <a:rPr kumimoji="1" lang="ja-JP" altLang="en-US" b="1" dirty="0"/>
              <a:t>現金出納帳</a:t>
            </a:r>
            <a:r>
              <a:rPr kumimoji="1" lang="ja-JP" altLang="en-US" dirty="0"/>
              <a:t>を</a:t>
            </a:r>
            <a:r>
              <a:rPr kumimoji="1" lang="en-US" altLang="ja-JP" dirty="0"/>
              <a:t>AppSuite</a:t>
            </a:r>
            <a:r>
              <a:rPr kumimoji="1" lang="ja-JP" altLang="en-US" dirty="0"/>
              <a:t>に置き換えています。</a:t>
            </a:r>
            <a:endParaRPr kumimoji="1" lang="en-US" altLang="ja-JP" dirty="0"/>
          </a:p>
          <a:p>
            <a:r>
              <a:rPr kumimoji="1" lang="ja-JP" altLang="en-US" dirty="0"/>
              <a:t>入金、出金が発生したタイミングで、その都度データを登録します。</a:t>
            </a:r>
            <a:endParaRPr kumimoji="1" lang="en-US" altLang="ja-JP" dirty="0"/>
          </a:p>
          <a:p>
            <a:r>
              <a:rPr kumimoji="1" lang="ja-JP" altLang="en-US" dirty="0"/>
              <a:t>データを登録する際に、入力した内容を自動で計算することができる自動計算部品を使用し、入力時点の残高金額をリアルタイムに確認できます。</a:t>
            </a:r>
            <a:endParaRPr kumimoji="1" lang="en-US" altLang="ja-JP" dirty="0"/>
          </a:p>
          <a:p>
            <a:r>
              <a:rPr kumimoji="1" lang="ja-JP" altLang="en-US" dirty="0"/>
              <a:t>また、データの一覧画面では、今まで登録した入出金データを、ノートに記録した今月の入出金一覧ページを見るように、俯瞰して見ることができます。</a:t>
            </a:r>
            <a:endParaRPr kumimoji="1" lang="en-US" altLang="ja-JP" dirty="0"/>
          </a:p>
        </p:txBody>
      </p:sp>
      <p:sp>
        <p:nvSpPr>
          <p:cNvPr id="4" name="スライド番号プレースホルダー 3"/>
          <p:cNvSpPr>
            <a:spLocks noGrp="1"/>
          </p:cNvSpPr>
          <p:nvPr>
            <p:ph type="sldNum" sz="quarter" idx="5"/>
          </p:nvPr>
        </p:nvSpPr>
        <p:spPr/>
        <p:txBody>
          <a:bodyPr/>
          <a:lstStyle/>
          <a:p>
            <a:fld id="{C2AFC889-AB48-4486-98C9-B3530792CD99}" type="slidenum">
              <a:rPr kumimoji="1" lang="ja-JP" altLang="en-US" smtClean="0"/>
              <a:t>20</a:t>
            </a:fld>
            <a:endParaRPr kumimoji="1" lang="ja-JP" altLang="en-US"/>
          </a:p>
        </p:txBody>
      </p:sp>
    </p:spTree>
    <p:extLst>
      <p:ext uri="{BB962C8B-B14F-4D97-AF65-F5344CB8AC3E}">
        <p14:creationId xmlns:p14="http://schemas.microsoft.com/office/powerpoint/2010/main" val="28929833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1143000"/>
            <a:ext cx="5486400" cy="3086100"/>
          </a:xfrm>
        </p:spPr>
      </p:sp>
      <p:sp>
        <p:nvSpPr>
          <p:cNvPr id="3" name="ノート プレースホルダー 2"/>
          <p:cNvSpPr>
            <a:spLocks noGrp="1"/>
          </p:cNvSpPr>
          <p:nvPr>
            <p:ph type="body" idx="1"/>
          </p:nvPr>
        </p:nvSpPr>
        <p:spPr/>
        <p:txBody>
          <a:bodyPr/>
          <a:lstStyle/>
          <a:p>
            <a:r>
              <a:rPr kumimoji="1" lang="ja-JP" altLang="en-US" dirty="0"/>
              <a:t>ヒアリングの結果、今回は、</a:t>
            </a:r>
            <a:r>
              <a:rPr kumimoji="1" lang="en-US" altLang="ja-JP" dirty="0"/>
              <a:t>4</a:t>
            </a:r>
            <a:r>
              <a:rPr kumimoji="1" lang="ja-JP" altLang="en-US" dirty="0"/>
              <a:t>つのアプリで構成することにしました。</a:t>
            </a:r>
            <a:endParaRPr kumimoji="1" lang="en-US" altLang="ja-JP" dirty="0"/>
          </a:p>
          <a:p>
            <a:r>
              <a:rPr kumimoji="1" lang="ja-JP" altLang="en-US" dirty="0"/>
              <a:t>ひとつめは、営業担当者が毎日日報を入力する日報アプリ。</a:t>
            </a:r>
            <a:endParaRPr kumimoji="1" lang="en-US" altLang="ja-JP" dirty="0"/>
          </a:p>
          <a:p>
            <a:r>
              <a:rPr kumimoji="1" lang="ja-JP" altLang="en-US" dirty="0"/>
              <a:t>ふたつめは、顧客の詳細情報を登録し管理する顧客情報アプリ。</a:t>
            </a:r>
            <a:endParaRPr kumimoji="1" lang="en-US" altLang="ja-JP" dirty="0"/>
          </a:p>
          <a:p>
            <a:r>
              <a:rPr kumimoji="1" lang="ja-JP" altLang="en-US" dirty="0"/>
              <a:t>みっつめは、案件の詳細情報を登録し管理する商談情報アプリ。</a:t>
            </a:r>
            <a:endParaRPr kumimoji="1" lang="en-US" altLang="ja-JP" dirty="0"/>
          </a:p>
          <a:p>
            <a:r>
              <a:rPr kumimoji="1" lang="ja-JP" altLang="en-US" dirty="0"/>
              <a:t>よっつめは、営業担当者が毎日登録した日報から、集計用に取り出したデータを蓄積する日報</a:t>
            </a:r>
            <a:r>
              <a:rPr kumimoji="1" lang="en-US" altLang="ja-JP" dirty="0"/>
              <a:t>DB</a:t>
            </a:r>
            <a:r>
              <a:rPr kumimoji="1" lang="ja-JP" altLang="en-US" dirty="0"/>
              <a:t>アプリです。</a:t>
            </a:r>
            <a:endParaRPr kumimoji="1" lang="en-US" altLang="ja-JP" dirty="0"/>
          </a:p>
        </p:txBody>
      </p:sp>
      <p:sp>
        <p:nvSpPr>
          <p:cNvPr id="4" name="スライド番号プレースホルダー 3"/>
          <p:cNvSpPr>
            <a:spLocks noGrp="1"/>
          </p:cNvSpPr>
          <p:nvPr>
            <p:ph type="sldNum" sz="quarter" idx="5"/>
          </p:nvPr>
        </p:nvSpPr>
        <p:spPr/>
        <p:txBody>
          <a:bodyPr/>
          <a:lstStyle/>
          <a:p>
            <a:fld id="{C2AFC889-AB48-4486-98C9-B3530792CD99}" type="slidenum">
              <a:rPr kumimoji="1" lang="ja-JP" altLang="en-US" smtClean="0"/>
              <a:t>21</a:t>
            </a:fld>
            <a:endParaRPr kumimoji="1" lang="ja-JP" altLang="en-US"/>
          </a:p>
        </p:txBody>
      </p:sp>
    </p:spTree>
    <p:extLst>
      <p:ext uri="{BB962C8B-B14F-4D97-AF65-F5344CB8AC3E}">
        <p14:creationId xmlns:p14="http://schemas.microsoft.com/office/powerpoint/2010/main" val="7771517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運用のイメージとしましては、営業担当者が営業日報を毎日入力・提出します。</a:t>
            </a:r>
            <a:endParaRPr kumimoji="1" lang="en-US" altLang="ja-JP" dirty="0"/>
          </a:p>
          <a:p>
            <a:r>
              <a:rPr kumimoji="1" lang="ja-JP" altLang="en-US" dirty="0"/>
              <a:t>日報を提出したタイミングで、訪問先・商談ごとのデータを自動で日報</a:t>
            </a:r>
            <a:r>
              <a:rPr kumimoji="1" lang="en-US" altLang="ja-JP" dirty="0"/>
              <a:t>DB</a:t>
            </a:r>
            <a:r>
              <a:rPr kumimoji="1" lang="ja-JP" altLang="en-US" dirty="0"/>
              <a:t>アプリに蓄積していきます。</a:t>
            </a:r>
            <a:endParaRPr kumimoji="1" lang="en-US" altLang="ja-JP" dirty="0"/>
          </a:p>
          <a:p>
            <a:r>
              <a:rPr kumimoji="1" lang="ja-JP" altLang="en-US" dirty="0"/>
              <a:t>それとは別に、新規商談が発生したタイミングや、新規顧客開拓を実施した際は、商談情報アプリや顧客情報アプリに新規データを追加します。</a:t>
            </a:r>
            <a:endParaRPr kumimoji="1" lang="en-US" altLang="ja-JP" dirty="0"/>
          </a:p>
          <a:p>
            <a:r>
              <a:rPr kumimoji="1" lang="ja-JP" altLang="en-US" dirty="0"/>
              <a:t>日報</a:t>
            </a:r>
            <a:r>
              <a:rPr kumimoji="1" lang="en-US" altLang="ja-JP" dirty="0"/>
              <a:t>DB</a:t>
            </a:r>
            <a:r>
              <a:rPr kumimoji="1" lang="ja-JP" altLang="en-US" dirty="0"/>
              <a:t>アプリに蓄積している訪問先・商談ごとのデータを、商談情報アプリ、顧客情報アプリでそれぞれ表示し、活動履歴として確認することができます。</a:t>
            </a:r>
            <a:endParaRPr kumimoji="1" lang="en-US" altLang="ja-JP" dirty="0"/>
          </a:p>
          <a:p>
            <a:endParaRPr kumimoji="1" lang="en-US" altLang="ja-JP" dirty="0"/>
          </a:p>
          <a:p>
            <a:r>
              <a:rPr kumimoji="1" lang="ja-JP" altLang="en-US" dirty="0"/>
              <a:t>それでは実際のアプリの画面をご覧いただきます。</a:t>
            </a:r>
            <a:endParaRPr kumimoji="1" lang="en-US" altLang="ja-JP" dirty="0"/>
          </a:p>
          <a:p>
            <a:r>
              <a:rPr kumimoji="1" lang="ja-JP" altLang="en-US" dirty="0"/>
              <a:t>作成したのはこちらの</a:t>
            </a:r>
            <a:r>
              <a:rPr kumimoji="1" lang="en-US" altLang="ja-JP" dirty="0"/>
              <a:t>4</a:t>
            </a:r>
            <a:r>
              <a:rPr kumimoji="1" lang="ja-JP" altLang="en-US" dirty="0"/>
              <a:t>つのアプリになります。</a:t>
            </a:r>
            <a:endParaRPr kumimoji="1" lang="en-US" altLang="ja-JP" dirty="0"/>
          </a:p>
          <a:p>
            <a:r>
              <a:rPr kumimoji="1" lang="ja-JP" altLang="en-US" dirty="0"/>
              <a:t>まず担当別日報アプリを起動します。画面の上部は担当者名、報告日等を入力します。</a:t>
            </a:r>
            <a:endParaRPr kumimoji="1" lang="en-US" altLang="ja-JP" dirty="0"/>
          </a:p>
          <a:p>
            <a:r>
              <a:rPr kumimoji="1" lang="ja-JP" altLang="en-US" dirty="0"/>
              <a:t>画面の下部では表部品という部品を使用し、訪問先・商談ごとに詳細情報を登録します。ここで入力した</a:t>
            </a:r>
            <a:r>
              <a:rPr kumimoji="1" lang="en-US" altLang="ja-JP" dirty="0"/>
              <a:t>1</a:t>
            </a:r>
            <a:r>
              <a:rPr kumimoji="1" lang="ja-JP" altLang="en-US" dirty="0"/>
              <a:t>行</a:t>
            </a:r>
            <a:r>
              <a:rPr kumimoji="1" lang="en-US" altLang="ja-JP" dirty="0"/>
              <a:t>1</a:t>
            </a:r>
            <a:r>
              <a:rPr kumimoji="1" lang="ja-JP" altLang="en-US" dirty="0"/>
              <a:t>行のデータが、日報</a:t>
            </a:r>
            <a:r>
              <a:rPr kumimoji="1" lang="en-US" altLang="ja-JP" dirty="0"/>
              <a:t>DB</a:t>
            </a:r>
            <a:r>
              <a:rPr kumimoji="1" lang="ja-JP" altLang="en-US" dirty="0"/>
              <a:t>に</a:t>
            </a:r>
            <a:r>
              <a:rPr kumimoji="1" lang="en-US" altLang="ja-JP" dirty="0"/>
              <a:t>1</a:t>
            </a:r>
            <a:r>
              <a:rPr kumimoji="1" lang="ja-JP" altLang="en-US" dirty="0"/>
              <a:t>件</a:t>
            </a:r>
            <a:r>
              <a:rPr kumimoji="1" lang="en-US" altLang="ja-JP" dirty="0"/>
              <a:t>1</a:t>
            </a:r>
            <a:r>
              <a:rPr kumimoji="1" lang="ja-JP" altLang="en-US" dirty="0"/>
              <a:t>件のデータとして蓄積されるイメージです。</a:t>
            </a:r>
            <a:endParaRPr kumimoji="1" lang="en-US" altLang="ja-JP" dirty="0"/>
          </a:p>
          <a:p>
            <a:r>
              <a:rPr kumimoji="1" lang="ja-JP" altLang="en-US" dirty="0"/>
              <a:t>詳細情報を登録する際は商談情報アプリから該当の商談を選択し、必要な項目のデータを取得します。</a:t>
            </a:r>
            <a:endParaRPr kumimoji="1" lang="en-US" altLang="ja-JP" dirty="0"/>
          </a:p>
          <a:p>
            <a:r>
              <a:rPr kumimoji="1" lang="en-US" altLang="ja-JP" dirty="0"/>
              <a:t>1</a:t>
            </a:r>
            <a:r>
              <a:rPr kumimoji="1" lang="ja-JP" altLang="en-US" dirty="0"/>
              <a:t>日に数回更新することもあることを想定し、ステータスに「下書き」と「提出済み」を用意しています。</a:t>
            </a:r>
            <a:endParaRPr kumimoji="1" lang="en-US" altLang="ja-JP" dirty="0"/>
          </a:p>
          <a:p>
            <a:r>
              <a:rPr kumimoji="1" lang="ja-JP" altLang="en-US" dirty="0"/>
              <a:t>下書きで保存したデータのステータスを「提出済み」に変更・保存しますと、日報</a:t>
            </a:r>
            <a:r>
              <a:rPr kumimoji="1" lang="en-US" altLang="ja-JP" dirty="0"/>
              <a:t>DB</a:t>
            </a:r>
            <a:r>
              <a:rPr kumimoji="1" lang="ja-JP" altLang="en-US" dirty="0"/>
              <a:t>アプリにデータを自動で追加します。</a:t>
            </a:r>
            <a:endParaRPr kumimoji="1" lang="en-US" altLang="ja-JP" dirty="0"/>
          </a:p>
          <a:p>
            <a:endParaRPr kumimoji="1" lang="en-US" altLang="ja-JP" dirty="0"/>
          </a:p>
          <a:p>
            <a:r>
              <a:rPr kumimoji="1" lang="ja-JP" altLang="en-US" dirty="0"/>
              <a:t>商談情報アプリでは、商談の具体的な内容を登録します。</a:t>
            </a:r>
            <a:endParaRPr kumimoji="1" lang="en-US" altLang="ja-JP" dirty="0"/>
          </a:p>
          <a:p>
            <a:r>
              <a:rPr kumimoji="1" lang="ja-JP" altLang="en-US" dirty="0"/>
              <a:t>画面下部では、日報</a:t>
            </a:r>
            <a:r>
              <a:rPr kumimoji="1" lang="en-US" altLang="ja-JP" dirty="0"/>
              <a:t>DB</a:t>
            </a:r>
            <a:r>
              <a:rPr kumimoji="1" lang="ja-JP" altLang="en-US" dirty="0"/>
              <a:t>アプリに蓄積されている、当該商談についてのデータが一覧で表示されます。</a:t>
            </a:r>
            <a:endParaRPr kumimoji="1" lang="en-US" altLang="ja-JP" dirty="0"/>
          </a:p>
          <a:p>
            <a:endParaRPr kumimoji="1" lang="en-US" altLang="ja-JP" dirty="0"/>
          </a:p>
          <a:p>
            <a:r>
              <a:rPr kumimoji="1" lang="ja-JP" altLang="en-US" dirty="0"/>
              <a:t>同じく顧客情報アプリでは、顧客の詳細情報を登録し、</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画面下部では日報</a:t>
            </a:r>
            <a:r>
              <a:rPr kumimoji="1" lang="en-US" altLang="ja-JP" dirty="0"/>
              <a:t>DB</a:t>
            </a:r>
            <a:r>
              <a:rPr kumimoji="1" lang="ja-JP" altLang="en-US" dirty="0"/>
              <a:t>アプリに蓄積されている、当該顧客の日報データが、活動履歴として一覧で表示されます。</a:t>
            </a:r>
            <a:endParaRPr kumimoji="1" lang="en-US" altLang="ja-JP" dirty="0"/>
          </a:p>
          <a:p>
            <a:endParaRPr kumimoji="1" lang="en-US" altLang="ja-JP" dirty="0"/>
          </a:p>
          <a:p>
            <a:r>
              <a:rPr kumimoji="1" lang="ja-JP" altLang="en-US" dirty="0"/>
              <a:t>また、日報</a:t>
            </a:r>
            <a:r>
              <a:rPr kumimoji="1" lang="en-US" altLang="ja-JP" dirty="0"/>
              <a:t>DB</a:t>
            </a:r>
            <a:r>
              <a:rPr kumimoji="1" lang="ja-JP" altLang="en-US" dirty="0"/>
              <a:t>に蓄積されたデータを使用して、月毎の売上データなどを集計することも可能になりました。</a:t>
            </a:r>
            <a:endParaRPr kumimoji="1" lang="en-US" altLang="ja-JP" dirty="0"/>
          </a:p>
          <a:p>
            <a:endParaRPr kumimoji="1" lang="en-US" altLang="ja-JP" dirty="0"/>
          </a:p>
          <a:p>
            <a:r>
              <a:rPr kumimoji="1" lang="ja-JP" altLang="en-US" dirty="0"/>
              <a:t>この事例では、支援サービスにて、お客様から頂いた</a:t>
            </a:r>
            <a:r>
              <a:rPr kumimoji="1" lang="en-US" altLang="ja-JP" dirty="0"/>
              <a:t>1</a:t>
            </a:r>
            <a:r>
              <a:rPr kumimoji="1" lang="ja-JP" altLang="en-US" dirty="0"/>
              <a:t>次資料の分析とヒアリングを通して、サンプルアプリとしてここまで形にすることができました。</a:t>
            </a:r>
            <a:endParaRPr kumimoji="1" lang="en-US" altLang="ja-JP" dirty="0"/>
          </a:p>
          <a:p>
            <a:r>
              <a:rPr kumimoji="1" lang="ja-JP" altLang="en-US" dirty="0"/>
              <a:t>ここからは、キャプチャを使用して他の事例についてご紹介いたします。</a:t>
            </a:r>
            <a:endParaRPr kumimoji="1" lang="en-US" altLang="ja-JP" dirty="0"/>
          </a:p>
        </p:txBody>
      </p:sp>
      <p:sp>
        <p:nvSpPr>
          <p:cNvPr id="4" name="スライド番号プレースホルダー 3"/>
          <p:cNvSpPr>
            <a:spLocks noGrp="1"/>
          </p:cNvSpPr>
          <p:nvPr>
            <p:ph type="sldNum" sz="quarter" idx="5"/>
          </p:nvPr>
        </p:nvSpPr>
        <p:spPr/>
        <p:txBody>
          <a:bodyPr/>
          <a:lstStyle/>
          <a:p>
            <a:fld id="{C2AFC889-AB48-4486-98C9-B3530792CD99}" type="slidenum">
              <a:rPr kumimoji="1" lang="ja-JP" altLang="en-US" smtClean="0"/>
              <a:t>22</a:t>
            </a:fld>
            <a:endParaRPr kumimoji="1" lang="ja-JP" altLang="en-US"/>
          </a:p>
        </p:txBody>
      </p:sp>
    </p:spTree>
    <p:extLst>
      <p:ext uri="{BB962C8B-B14F-4D97-AF65-F5344CB8AC3E}">
        <p14:creationId xmlns:p14="http://schemas.microsoft.com/office/powerpoint/2010/main" val="27253853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こちらの事例では、紙ベースで運用していた</a:t>
            </a:r>
            <a:r>
              <a:rPr kumimoji="1" lang="ja-JP" altLang="en-US" b="1" dirty="0"/>
              <a:t>現金出納帳</a:t>
            </a:r>
            <a:r>
              <a:rPr kumimoji="1" lang="ja-JP" altLang="en-US" dirty="0"/>
              <a:t>を</a:t>
            </a:r>
            <a:r>
              <a:rPr kumimoji="1" lang="en-US" altLang="ja-JP" dirty="0"/>
              <a:t>AppSuite</a:t>
            </a:r>
            <a:r>
              <a:rPr kumimoji="1" lang="ja-JP" altLang="en-US" dirty="0"/>
              <a:t>に置き換えています。</a:t>
            </a:r>
            <a:endParaRPr kumimoji="1" lang="en-US" altLang="ja-JP" dirty="0"/>
          </a:p>
          <a:p>
            <a:r>
              <a:rPr kumimoji="1" lang="ja-JP" altLang="en-US" dirty="0"/>
              <a:t>入金、出金が発生したタイミングで、その都度データを登録します。</a:t>
            </a:r>
            <a:endParaRPr kumimoji="1" lang="en-US" altLang="ja-JP" dirty="0"/>
          </a:p>
          <a:p>
            <a:r>
              <a:rPr kumimoji="1" lang="ja-JP" altLang="en-US" dirty="0"/>
              <a:t>データを登録する際に、入力した内容を自動で計算することができる自動計算部品を使用し、入力時点の残高金額をリアルタイムに確認できます。</a:t>
            </a:r>
            <a:endParaRPr kumimoji="1" lang="en-US" altLang="ja-JP" dirty="0"/>
          </a:p>
          <a:p>
            <a:r>
              <a:rPr kumimoji="1" lang="ja-JP" altLang="en-US" dirty="0"/>
              <a:t>また、データの一覧画面では、今まで登録した入出金データを、ノートに記録した今月の入出金一覧ページを見るように、俯瞰して見ることができます。</a:t>
            </a:r>
            <a:endParaRPr kumimoji="1" lang="en-US" altLang="ja-JP" dirty="0"/>
          </a:p>
        </p:txBody>
      </p:sp>
      <p:sp>
        <p:nvSpPr>
          <p:cNvPr id="4" name="スライド番号プレースホルダー 3"/>
          <p:cNvSpPr>
            <a:spLocks noGrp="1"/>
          </p:cNvSpPr>
          <p:nvPr>
            <p:ph type="sldNum" sz="quarter" idx="5"/>
          </p:nvPr>
        </p:nvSpPr>
        <p:spPr/>
        <p:txBody>
          <a:bodyPr/>
          <a:lstStyle/>
          <a:p>
            <a:fld id="{C2AFC889-AB48-4486-98C9-B3530792CD99}" type="slidenum">
              <a:rPr kumimoji="1" lang="ja-JP" altLang="en-US" smtClean="0"/>
              <a:t>23</a:t>
            </a:fld>
            <a:endParaRPr kumimoji="1" lang="ja-JP" altLang="en-US"/>
          </a:p>
        </p:txBody>
      </p:sp>
    </p:spTree>
    <p:extLst>
      <p:ext uri="{BB962C8B-B14F-4D97-AF65-F5344CB8AC3E}">
        <p14:creationId xmlns:p14="http://schemas.microsoft.com/office/powerpoint/2010/main" val="29351813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1143000"/>
            <a:ext cx="5486400" cy="3086100"/>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b="0" i="0" dirty="0">
                <a:solidFill>
                  <a:srgbClr val="000000"/>
                </a:solidFill>
                <a:effectLst/>
                <a:latin typeface="Noto Sans" panose="020B0502040504020204" pitchFamily="34" charset="0"/>
              </a:rPr>
              <a:t>以上で本セミナーの本編は終了させていただきます。</a:t>
            </a:r>
            <a:endParaRPr lang="en-US" altLang="ja-JP" b="0" i="0" dirty="0">
              <a:solidFill>
                <a:srgbClr val="000000"/>
              </a:solidFill>
              <a:effectLst/>
              <a:latin typeface="Noto Sans" panose="020B050204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b="0" i="0" dirty="0">
                <a:solidFill>
                  <a:srgbClr val="000000"/>
                </a:solidFill>
                <a:effectLst/>
                <a:latin typeface="Noto Sans" panose="020B0502040504020204" pitchFamily="34" charset="0"/>
              </a:rPr>
              <a:t>皆様、</a:t>
            </a:r>
            <a:r>
              <a:rPr lang="en-US" altLang="ja-JP" b="0" i="0" dirty="0">
                <a:solidFill>
                  <a:srgbClr val="000000"/>
                </a:solidFill>
                <a:effectLst/>
                <a:latin typeface="Noto Sans" panose="020B0502040504020204" pitchFamily="34" charset="0"/>
              </a:rPr>
              <a:t>AppSuite</a:t>
            </a:r>
            <a:r>
              <a:rPr lang="ja-JP" altLang="en-US" b="0" i="0" dirty="0">
                <a:solidFill>
                  <a:srgbClr val="000000"/>
                </a:solidFill>
                <a:effectLst/>
                <a:latin typeface="Noto Sans" panose="020B0502040504020204" pitchFamily="34" charset="0"/>
              </a:rPr>
              <a:t>アプリ作成支援・代行サービスについてご理解いただけましたでしょうか？</a:t>
            </a:r>
            <a:endParaRPr lang="en-US" altLang="ja-JP" b="0" i="0" dirty="0">
              <a:solidFill>
                <a:srgbClr val="000000"/>
              </a:solidFill>
              <a:effectLst/>
              <a:latin typeface="Noto Sans" panose="020B050204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b="0" i="0" dirty="0">
              <a:solidFill>
                <a:srgbClr val="000000"/>
              </a:solidFill>
              <a:effectLst/>
              <a:latin typeface="Noto Sans" panose="020B050204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AppSuite</a:t>
            </a:r>
            <a:r>
              <a:rPr kumimoji="1" lang="ja-JP" altLang="en-US" dirty="0"/>
              <a:t>は汎用性が高いため、まずは「やりたいことが</a:t>
            </a:r>
            <a:r>
              <a:rPr kumimoji="1" lang="en-US" altLang="ja-JP" dirty="0"/>
              <a:t>AppSuite</a:t>
            </a:r>
            <a:r>
              <a:rPr kumimoji="1" lang="ja-JP" altLang="en-US" dirty="0"/>
              <a:t>で実現・運用ができるのか？」などといったご相談からいただければ</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b="0" i="0" dirty="0">
                <a:solidFill>
                  <a:srgbClr val="000000"/>
                </a:solidFill>
                <a:effectLst/>
                <a:latin typeface="Noto Sans" panose="020B0502040504020204" pitchFamily="34" charset="0"/>
              </a:rPr>
              <a:t>弊社にてサポートさせていただきます。まずはお気軽にご相談ください。</a:t>
            </a:r>
            <a:endParaRPr lang="en-US" altLang="ja-JP" b="0" i="0" dirty="0">
              <a:solidFill>
                <a:srgbClr val="000000"/>
              </a:solidFill>
              <a:effectLst/>
              <a:latin typeface="Noto Sans" panose="020B050204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b="0" i="0" dirty="0">
              <a:solidFill>
                <a:srgbClr val="000000"/>
              </a:solidFill>
              <a:effectLst/>
              <a:latin typeface="Noto Sans" panose="020B050204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b="0" i="0" dirty="0">
                <a:solidFill>
                  <a:srgbClr val="000000"/>
                </a:solidFill>
                <a:effectLst/>
                <a:latin typeface="Noto Sans" panose="020B0502040504020204" pitchFamily="34" charset="0"/>
              </a:rPr>
              <a:t>それではここからは</a:t>
            </a:r>
            <a:r>
              <a:rPr lang="en-US" altLang="ja-JP" b="0" i="0" dirty="0">
                <a:solidFill>
                  <a:srgbClr val="000000"/>
                </a:solidFill>
                <a:effectLst/>
                <a:latin typeface="Noto Sans" panose="020B0502040504020204" pitchFamily="34" charset="0"/>
              </a:rPr>
              <a:t>QA</a:t>
            </a:r>
            <a:r>
              <a:rPr lang="ja-JP" altLang="en-US" b="0" i="0" dirty="0">
                <a:solidFill>
                  <a:srgbClr val="000000"/>
                </a:solidFill>
                <a:effectLst/>
                <a:latin typeface="Noto Sans" panose="020B0502040504020204" pitchFamily="34" charset="0"/>
              </a:rPr>
              <a:t>コーナーへ～</a:t>
            </a:r>
            <a:endParaRPr lang="en-US" altLang="ja-JP" b="0" i="0" dirty="0">
              <a:solidFill>
                <a:srgbClr val="000000"/>
              </a:solidFill>
              <a:effectLst/>
              <a:latin typeface="Noto Sans" panose="020B050204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b="0" i="0" dirty="0">
              <a:solidFill>
                <a:srgbClr val="000000"/>
              </a:solidFill>
              <a:effectLst/>
              <a:latin typeface="Noto Sans" panose="020B050204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b="0" i="0" dirty="0">
              <a:solidFill>
                <a:srgbClr val="000000"/>
              </a:solidFill>
              <a:effectLst/>
              <a:latin typeface="Noto Sans" panose="020B0502040504020204" pitchFamily="34" charset="0"/>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C2AFC889-AB48-4486-98C9-B3530792CD99}" type="slidenum">
              <a:rPr kumimoji="1" lang="ja-JP" altLang="en-US" smtClean="0"/>
              <a:t>26</a:t>
            </a:fld>
            <a:endParaRPr kumimoji="1" lang="ja-JP" altLang="en-US"/>
          </a:p>
        </p:txBody>
      </p:sp>
    </p:spTree>
    <p:extLst>
      <p:ext uri="{BB962C8B-B14F-4D97-AF65-F5344CB8AC3E}">
        <p14:creationId xmlns:p14="http://schemas.microsoft.com/office/powerpoint/2010/main" val="4059876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dirty="0">
                <a:solidFill>
                  <a:schemeClr val="tx1"/>
                </a:solidFill>
              </a:rPr>
              <a:t>セミナーの本編は以上となります。</a:t>
            </a:r>
            <a:endParaRPr kumimoji="1" lang="en-US" altLang="ja-JP" b="1" dirty="0">
              <a:solidFill>
                <a:schemeClr val="tx1"/>
              </a:solidFill>
            </a:endParaRPr>
          </a:p>
          <a:p>
            <a:r>
              <a:rPr kumimoji="1" lang="ja-JP" altLang="en-US" b="1" dirty="0">
                <a:solidFill>
                  <a:schemeClr val="tx1"/>
                </a:solidFill>
              </a:rPr>
              <a:t>それではこれより</a:t>
            </a:r>
            <a:r>
              <a:rPr kumimoji="1" lang="en-US" altLang="ja-JP" b="1" dirty="0">
                <a:solidFill>
                  <a:schemeClr val="tx1"/>
                </a:solidFill>
              </a:rPr>
              <a:t>QA</a:t>
            </a:r>
            <a:r>
              <a:rPr kumimoji="1" lang="ja-JP" altLang="en-US" b="1" dirty="0">
                <a:solidFill>
                  <a:schemeClr val="tx1"/>
                </a:solidFill>
              </a:rPr>
              <a:t>のお時間とさせて頂きます。</a:t>
            </a:r>
            <a:endParaRPr kumimoji="1" lang="en-US" altLang="ja-JP" b="1" dirty="0">
              <a:solidFill>
                <a:schemeClr val="tx1"/>
              </a:solidFill>
            </a:endParaRPr>
          </a:p>
          <a:p>
            <a:r>
              <a:rPr kumimoji="1" lang="ja-JP" altLang="en-US" b="1" dirty="0">
                <a:solidFill>
                  <a:schemeClr val="tx1"/>
                </a:solidFill>
              </a:rPr>
              <a:t>引き続きご質問がございましたら</a:t>
            </a:r>
            <a:r>
              <a:rPr kumimoji="1" lang="en-US" altLang="ja-JP" b="1" dirty="0">
                <a:solidFill>
                  <a:schemeClr val="tx1"/>
                </a:solidFill>
              </a:rPr>
              <a:t>QA</a:t>
            </a:r>
            <a:r>
              <a:rPr kumimoji="1" lang="ja-JP" altLang="en-US" b="1" dirty="0">
                <a:solidFill>
                  <a:schemeClr val="tx1"/>
                </a:solidFill>
              </a:rPr>
              <a:t>機能よりお願いいたします。</a:t>
            </a:r>
            <a:endParaRPr kumimoji="1" lang="en-US" altLang="ja-JP" b="1" dirty="0">
              <a:solidFill>
                <a:schemeClr val="tx1"/>
              </a:solidFill>
            </a:endParaRPr>
          </a:p>
          <a:p>
            <a:r>
              <a:rPr kumimoji="1" lang="ja-JP" altLang="en-US" b="1" dirty="0">
                <a:solidFill>
                  <a:schemeClr val="tx1"/>
                </a:solidFill>
              </a:rPr>
              <a:t>回答の準備をさせていただきますのでしばらくお待ちください。</a:t>
            </a:r>
            <a:endParaRPr kumimoji="1" lang="en-US" altLang="ja-JP" b="1" dirty="0">
              <a:solidFill>
                <a:schemeClr val="tx1"/>
              </a:solidFill>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C2AFC889-AB48-4486-98C9-B3530792CD99}" type="slidenum">
              <a:rPr kumimoji="1" lang="ja-JP" altLang="en-US" smtClean="0"/>
              <a:t>27</a:t>
            </a:fld>
            <a:endParaRPr kumimoji="1" lang="ja-JP" altLang="en-US"/>
          </a:p>
        </p:txBody>
      </p:sp>
    </p:spTree>
    <p:extLst>
      <p:ext uri="{BB962C8B-B14F-4D97-AF65-F5344CB8AC3E}">
        <p14:creationId xmlns:p14="http://schemas.microsoft.com/office/powerpoint/2010/main" val="27072080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他にも、通常のお問い合わせ窓口、</a:t>
            </a:r>
            <a:r>
              <a:rPr kumimoji="1" lang="en-US" altLang="ja-JP" dirty="0"/>
              <a:t>AppSuite</a:t>
            </a:r>
            <a:r>
              <a:rPr kumimoji="1" lang="ja-JP" altLang="en-US" dirty="0"/>
              <a:t>専用　</a:t>
            </a:r>
            <a:r>
              <a:rPr kumimoji="1" lang="en-US" altLang="ja-JP" dirty="0"/>
              <a:t>1on1</a:t>
            </a:r>
            <a:r>
              <a:rPr kumimoji="1" lang="ja-JP" altLang="en-US" dirty="0"/>
              <a:t>個別相談会やアプリ作成時に役立つ小技をご紹介しているみなとデスクネッツ、実際に</a:t>
            </a:r>
            <a:r>
              <a:rPr kumimoji="1" lang="en-US" altLang="ja-JP" dirty="0"/>
              <a:t>AppSuite</a:t>
            </a:r>
            <a:r>
              <a:rPr kumimoji="1" lang="ja-JP" altLang="en-US" dirty="0"/>
              <a:t>の機能を全てお試しいただける</a:t>
            </a:r>
            <a:r>
              <a:rPr kumimoji="1" lang="en-US" altLang="ja-JP" dirty="0"/>
              <a:t>30</a:t>
            </a:r>
            <a:r>
              <a:rPr kumimoji="1" lang="ja-JP" altLang="en-US" dirty="0"/>
              <a:t>日感の無料トライアルもご用意しております。ぜひご活用ください。</a:t>
            </a:r>
            <a:endParaRPr kumimoji="1" lang="en-US" altLang="ja-JP" dirty="0"/>
          </a:p>
        </p:txBody>
      </p:sp>
      <p:sp>
        <p:nvSpPr>
          <p:cNvPr id="4" name="スライド番号プレースホルダー 3"/>
          <p:cNvSpPr>
            <a:spLocks noGrp="1"/>
          </p:cNvSpPr>
          <p:nvPr>
            <p:ph type="sldNum" sz="quarter" idx="5"/>
          </p:nvPr>
        </p:nvSpPr>
        <p:spPr/>
        <p:txBody>
          <a:bodyPr/>
          <a:lstStyle/>
          <a:p>
            <a:fld id="{90C2B7A6-3193-48EA-9F96-FEFE7CB607F3}" type="slidenum">
              <a:rPr kumimoji="1" lang="ja-JP" altLang="en-US" smtClean="0"/>
              <a:t>28</a:t>
            </a:fld>
            <a:endParaRPr kumimoji="1" lang="ja-JP" altLang="en-US"/>
          </a:p>
        </p:txBody>
      </p:sp>
    </p:spTree>
    <p:extLst>
      <p:ext uri="{BB962C8B-B14F-4D97-AF65-F5344CB8AC3E}">
        <p14:creationId xmlns:p14="http://schemas.microsoft.com/office/powerpoint/2010/main" val="35348669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1143000"/>
            <a:ext cx="5486400" cy="3086100"/>
          </a:xfrm>
        </p:spPr>
      </p:sp>
      <p:sp>
        <p:nvSpPr>
          <p:cNvPr id="3" name="ノート プレースホルダー 2"/>
          <p:cNvSpPr>
            <a:spLocks noGrp="1"/>
          </p:cNvSpPr>
          <p:nvPr>
            <p:ph type="body" idx="1"/>
          </p:nvPr>
        </p:nvSpPr>
        <p:spPr/>
        <p:txBody>
          <a:bodyPr/>
          <a:lstStyle/>
          <a:p>
            <a:r>
              <a:rPr kumimoji="1" lang="ja-JP" altLang="en-US" dirty="0"/>
              <a:t>本日はご覧の流れで進めてまいります。</a:t>
            </a:r>
            <a:endParaRPr kumimoji="1" lang="en-US" altLang="ja-JP" dirty="0"/>
          </a:p>
          <a:p>
            <a:r>
              <a:rPr kumimoji="1" lang="ja-JP" altLang="en-US" dirty="0"/>
              <a:t>まずはじめに、弊社について簡単にご紹介させていただきます。次にノーコードツール</a:t>
            </a:r>
            <a:r>
              <a:rPr kumimoji="1" lang="en-US" altLang="ja-JP" dirty="0"/>
              <a:t>AppSuite</a:t>
            </a:r>
            <a:r>
              <a:rPr kumimoji="1" lang="ja-JP" altLang="en-US" dirty="0"/>
              <a:t>をご説明したのち、</a:t>
            </a:r>
            <a:r>
              <a:rPr kumimoji="1" lang="en-US" altLang="ja-JP" dirty="0"/>
              <a:t>AppSuite</a:t>
            </a:r>
            <a:r>
              <a:rPr kumimoji="1" lang="ja-JP" altLang="en-US" dirty="0"/>
              <a:t>アプリ作成支援代行サービスについてご紹介し</a:t>
            </a:r>
            <a:endParaRPr kumimoji="1" lang="en-US" altLang="ja-JP" dirty="0"/>
          </a:p>
          <a:p>
            <a:r>
              <a:rPr kumimoji="1" lang="ja-JP" altLang="en-US" dirty="0"/>
              <a:t>最後に</a:t>
            </a:r>
            <a:r>
              <a:rPr kumimoji="1" lang="en-US" altLang="ja-JP" dirty="0"/>
              <a:t>QA</a:t>
            </a:r>
            <a:r>
              <a:rPr kumimoji="1" lang="ja-JP" altLang="en-US" dirty="0"/>
              <a:t>コーナーを設けております。</a:t>
            </a:r>
            <a:endParaRPr kumimoji="1" lang="en-US" altLang="ja-JP" dirty="0"/>
          </a:p>
        </p:txBody>
      </p:sp>
      <p:sp>
        <p:nvSpPr>
          <p:cNvPr id="4" name="スライド番号プレースホルダー 3"/>
          <p:cNvSpPr>
            <a:spLocks noGrp="1"/>
          </p:cNvSpPr>
          <p:nvPr>
            <p:ph type="sldNum" sz="quarter" idx="5"/>
          </p:nvPr>
        </p:nvSpPr>
        <p:spPr/>
        <p:txBody>
          <a:bodyPr/>
          <a:lstStyle/>
          <a:p>
            <a:fld id="{C2AFC889-AB48-4486-98C9-B3530792CD99}" type="slidenum">
              <a:rPr kumimoji="1" lang="ja-JP" altLang="en-US" smtClean="0"/>
              <a:t>3</a:t>
            </a:fld>
            <a:endParaRPr kumimoji="1" lang="ja-JP" altLang="en-US"/>
          </a:p>
        </p:txBody>
      </p:sp>
    </p:spTree>
    <p:extLst>
      <p:ext uri="{BB962C8B-B14F-4D97-AF65-F5344CB8AC3E}">
        <p14:creationId xmlns:p14="http://schemas.microsoft.com/office/powerpoint/2010/main" val="25524490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1143000"/>
            <a:ext cx="5486400" cy="3086100"/>
          </a:xfrm>
        </p:spPr>
      </p:sp>
      <p:sp>
        <p:nvSpPr>
          <p:cNvPr id="3" name="ノート プレースホルダー 2"/>
          <p:cNvSpPr>
            <a:spLocks noGrp="1"/>
          </p:cNvSpPr>
          <p:nvPr>
            <p:ph type="body" idx="1"/>
          </p:nvPr>
        </p:nvSpPr>
        <p:spPr/>
        <p:txBody>
          <a:bodyPr/>
          <a:lstStyle/>
          <a:p>
            <a:r>
              <a:rPr kumimoji="1" lang="ja-JP" altLang="en-US" b="0" dirty="0"/>
              <a:t>ご存じの方もいらっしゃるかと思いますが、まずはじめに、弊社について簡単に紹介をさせてください。</a:t>
            </a:r>
            <a:endParaRPr kumimoji="1" lang="en-US" altLang="ja-JP" b="0" dirty="0"/>
          </a:p>
          <a:p>
            <a:r>
              <a:rPr kumimoji="1" lang="ja-JP" altLang="en-US" b="0" dirty="0"/>
              <a:t>弊社は株式会社ネオジャパンと申しまして、本社は横浜市に構えており、営業所は大阪、名古屋、福岡にございます。</a:t>
            </a:r>
            <a:endParaRPr kumimoji="1" lang="en-US" altLang="ja-JP" b="0" dirty="0"/>
          </a:p>
          <a:p>
            <a:pPr defTabSz="914343">
              <a:defRPr/>
            </a:pPr>
            <a:endParaRPr kumimoji="1" lang="en-US" altLang="ja-JP" b="0" dirty="0"/>
          </a:p>
          <a:p>
            <a:r>
              <a:rPr kumimoji="1" lang="ja-JP" altLang="en-US" b="0" dirty="0"/>
              <a:t>おもな事業としましては、グループウェア、ビジネスチャットなどのビジネス用のコミュニケーションツールを自社開発、販売しており、</a:t>
            </a:r>
            <a:endParaRPr kumimoji="1" lang="en-US" altLang="ja-JP" b="0" dirty="0"/>
          </a:p>
          <a:p>
            <a:r>
              <a:rPr kumimoji="1" lang="ja-JP" altLang="en-US" b="0" dirty="0"/>
              <a:t>主力製品がグループウェア</a:t>
            </a:r>
            <a:r>
              <a:rPr kumimoji="1" lang="en-US" altLang="ja-JP" b="0" dirty="0"/>
              <a:t>desknet’s NEO</a:t>
            </a:r>
            <a:r>
              <a:rPr kumimoji="1" lang="ja-JP" altLang="en-US" b="0" dirty="0"/>
              <a:t>という製品となります。</a:t>
            </a:r>
            <a:endParaRPr kumimoji="1" lang="en-US" altLang="ja-JP" b="0" dirty="0"/>
          </a:p>
          <a:p>
            <a:endParaRPr kumimoji="1" lang="en-US" altLang="ja-JP" b="0" dirty="0"/>
          </a:p>
          <a:p>
            <a:r>
              <a:rPr kumimoji="1" lang="ja-JP" altLang="en-US" b="0" strike="noStrike" dirty="0"/>
              <a:t>導入実績としましては、業種規模問わず幅広くご利用いただいており、</a:t>
            </a:r>
            <a:r>
              <a:rPr kumimoji="1" lang="en-US" altLang="ja-JP" b="0" strike="noStrike" dirty="0"/>
              <a:t>2023</a:t>
            </a:r>
            <a:r>
              <a:rPr kumimoji="1" lang="ja-JP" altLang="en-US" b="0" strike="noStrike" dirty="0"/>
              <a:t>年</a:t>
            </a:r>
            <a:r>
              <a:rPr kumimoji="1" lang="en-US" altLang="ja-JP" b="0" strike="noStrike" dirty="0"/>
              <a:t>3</a:t>
            </a:r>
            <a:r>
              <a:rPr kumimoji="1" lang="ja-JP" altLang="en-US" b="0" strike="noStrike" dirty="0"/>
              <a:t>月現在で累計</a:t>
            </a:r>
            <a:r>
              <a:rPr kumimoji="1" lang="en-US" altLang="ja-JP" b="0" strike="noStrike" dirty="0"/>
              <a:t>484</a:t>
            </a:r>
            <a:r>
              <a:rPr kumimoji="1" lang="ja-JP" altLang="en-US" b="0" strike="noStrike" dirty="0"/>
              <a:t>万ユーザー以上の方にご利用いただいています。</a:t>
            </a:r>
            <a:endParaRPr kumimoji="1" lang="en-US" altLang="ja-JP" b="0" strike="noStrike" dirty="0"/>
          </a:p>
          <a:p>
            <a:pPr defTabSz="914343">
              <a:defRPr/>
            </a:pPr>
            <a:endParaRPr kumimoji="1" lang="en-US" altLang="ja-JP" b="1" dirty="0"/>
          </a:p>
          <a:p>
            <a:pPr defTabSz="914343">
              <a:defRPr/>
            </a:pP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C4275AC0-663D-4F26-BA02-00BB2E1085F8}" type="slidenum">
              <a:rPr kumimoji="1" lang="ja-JP" altLang="en-US" smtClean="0"/>
              <a:t>4</a:t>
            </a:fld>
            <a:endParaRPr kumimoji="1" lang="ja-JP" altLang="en-US"/>
          </a:p>
        </p:txBody>
      </p:sp>
    </p:spTree>
    <p:extLst>
      <p:ext uri="{BB962C8B-B14F-4D97-AF65-F5344CB8AC3E}">
        <p14:creationId xmlns:p14="http://schemas.microsoft.com/office/powerpoint/2010/main" val="33232608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1143000"/>
            <a:ext cx="5486400" cy="3086100"/>
          </a:xfrm>
        </p:spPr>
      </p:sp>
      <p:sp>
        <p:nvSpPr>
          <p:cNvPr id="3" name="ノート プレースホルダー 2"/>
          <p:cNvSpPr>
            <a:spLocks noGrp="1"/>
          </p:cNvSpPr>
          <p:nvPr>
            <p:ph type="body" idx="1"/>
          </p:nvPr>
        </p:nvSpPr>
        <p:spPr/>
        <p:txBody>
          <a:bodyPr/>
          <a:lstStyle/>
          <a:p>
            <a:r>
              <a:rPr kumimoji="1" lang="ja-JP" altLang="en-US" b="0" dirty="0"/>
              <a:t>そして本日お話させていただきます、</a:t>
            </a:r>
            <a:r>
              <a:rPr kumimoji="1" lang="ja-JP" altLang="en-US" dirty="0"/>
              <a:t>田中と申します。</a:t>
            </a:r>
            <a:endParaRPr kumimoji="1" lang="en-US" altLang="ja-JP" dirty="0"/>
          </a:p>
          <a:p>
            <a:r>
              <a:rPr kumimoji="1" lang="en-US" altLang="ja-JP" dirty="0"/>
              <a:t>AppSuite</a:t>
            </a:r>
            <a:r>
              <a:rPr kumimoji="1" lang="ja-JP" altLang="en-US" dirty="0"/>
              <a:t>専用</a:t>
            </a:r>
            <a:r>
              <a:rPr kumimoji="1" lang="en-US" altLang="ja-JP" dirty="0"/>
              <a:t>1on1</a:t>
            </a:r>
            <a:r>
              <a:rPr kumimoji="1" lang="ja-JP" altLang="en-US" dirty="0"/>
              <a:t>個別相談会や、アプリ作成支援・代行サービスの設計、製造、サポートまで担当しております。</a:t>
            </a:r>
            <a:endParaRPr kumimoji="1" lang="en-US" altLang="ja-JP" dirty="0"/>
          </a:p>
          <a:p>
            <a:r>
              <a:rPr kumimoji="1" lang="ja-JP" altLang="en-US" dirty="0"/>
              <a:t>よろしくお願いいたします。</a:t>
            </a:r>
            <a:endParaRPr kumimoji="1" lang="en-US" altLang="ja-JP" dirty="0"/>
          </a:p>
        </p:txBody>
      </p:sp>
      <p:sp>
        <p:nvSpPr>
          <p:cNvPr id="4" name="スライド番号プレースホルダー 3"/>
          <p:cNvSpPr>
            <a:spLocks noGrp="1"/>
          </p:cNvSpPr>
          <p:nvPr>
            <p:ph type="sldNum" sz="quarter" idx="5"/>
          </p:nvPr>
        </p:nvSpPr>
        <p:spPr/>
        <p:txBody>
          <a:bodyPr/>
          <a:lstStyle/>
          <a:p>
            <a:fld id="{C4275AC0-663D-4F26-BA02-00BB2E1085F8}" type="slidenum">
              <a:rPr kumimoji="1" lang="ja-JP" altLang="en-US" smtClean="0"/>
              <a:t>5</a:t>
            </a:fld>
            <a:endParaRPr kumimoji="1" lang="ja-JP" altLang="en-US"/>
          </a:p>
        </p:txBody>
      </p:sp>
    </p:spTree>
    <p:extLst>
      <p:ext uri="{BB962C8B-B14F-4D97-AF65-F5344CB8AC3E}">
        <p14:creationId xmlns:p14="http://schemas.microsoft.com/office/powerpoint/2010/main" val="7486378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1143000"/>
            <a:ext cx="5486400" cy="3086100"/>
          </a:xfrm>
        </p:spPr>
      </p:sp>
      <p:sp>
        <p:nvSpPr>
          <p:cNvPr id="3" name="ノート プレースホルダー 2"/>
          <p:cNvSpPr>
            <a:spLocks noGrp="1"/>
          </p:cNvSpPr>
          <p:nvPr>
            <p:ph type="body" idx="1"/>
          </p:nvPr>
        </p:nvSpPr>
        <p:spPr/>
        <p:txBody>
          <a:bodyPr/>
          <a:lstStyle/>
          <a:p>
            <a:r>
              <a:rPr lang="ja-JP" altLang="en-US" b="0" i="0" dirty="0">
                <a:solidFill>
                  <a:srgbClr val="000000"/>
                </a:solidFill>
                <a:effectLst/>
                <a:latin typeface="Noto Sans JP"/>
              </a:rPr>
              <a:t>さて、本題に入りますが、皆さんは、</a:t>
            </a:r>
            <a:endParaRPr lang="en-US" altLang="ja-JP" b="0" i="0" dirty="0">
              <a:solidFill>
                <a:srgbClr val="000000"/>
              </a:solidFill>
              <a:effectLst/>
              <a:latin typeface="Noto Sans JP"/>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b="0" i="0" dirty="0">
                <a:solidFill>
                  <a:srgbClr val="000000"/>
                </a:solidFill>
                <a:effectLst/>
                <a:latin typeface="Noto Sans JP"/>
              </a:rPr>
              <a:t>紙ベースによる報告書や申請書の管理や、非効率なエクセル業務にお困りではないでしょうか。</a:t>
            </a:r>
            <a:endParaRPr lang="en-US" altLang="ja-JP" b="0" i="0" dirty="0">
              <a:solidFill>
                <a:srgbClr val="000000"/>
              </a:solidFill>
              <a:effectLst/>
              <a:latin typeface="Noto Sans JP"/>
            </a:endParaRPr>
          </a:p>
          <a:p>
            <a:r>
              <a:rPr lang="ja-JP" altLang="en-US" b="0" i="0" dirty="0">
                <a:solidFill>
                  <a:srgbClr val="000000"/>
                </a:solidFill>
                <a:effectLst/>
                <a:latin typeface="Noto Sans JP"/>
              </a:rPr>
              <a:t>例えば、ハンコのために出社したり、紙の台帳から</a:t>
            </a:r>
            <a:r>
              <a:rPr lang="en-US" altLang="ja-JP" b="0" i="0" dirty="0">
                <a:solidFill>
                  <a:srgbClr val="000000"/>
                </a:solidFill>
                <a:effectLst/>
                <a:latin typeface="Noto Sans JP"/>
              </a:rPr>
              <a:t>Excel</a:t>
            </a:r>
            <a:r>
              <a:rPr lang="ja-JP" altLang="en-US" b="0" i="0" dirty="0">
                <a:solidFill>
                  <a:srgbClr val="000000"/>
                </a:solidFill>
                <a:effectLst/>
                <a:latin typeface="Noto Sans JP"/>
              </a:rPr>
              <a:t>への転記による二度手間など、、、。そんなアナログで、非効率な業務の解決の糸口となるのが、ノーコードツール</a:t>
            </a:r>
            <a:r>
              <a:rPr lang="en-US" altLang="ja-JP" b="0" i="0" dirty="0">
                <a:solidFill>
                  <a:srgbClr val="000000"/>
                </a:solidFill>
                <a:effectLst/>
                <a:latin typeface="Noto Sans JP"/>
              </a:rPr>
              <a:t>AppSuite</a:t>
            </a:r>
            <a:r>
              <a:rPr lang="ja-JP" altLang="en-US" b="0" i="0" dirty="0">
                <a:solidFill>
                  <a:srgbClr val="000000"/>
                </a:solidFill>
                <a:effectLst/>
                <a:latin typeface="Noto Sans JP"/>
              </a:rPr>
              <a:t>です。</a:t>
            </a:r>
            <a:endParaRPr lang="en-US" altLang="ja-JP" b="0" i="0" dirty="0">
              <a:solidFill>
                <a:srgbClr val="000000"/>
              </a:solidFill>
              <a:effectLst/>
              <a:latin typeface="Noto Sans JP"/>
            </a:endParaRPr>
          </a:p>
          <a:p>
            <a:endParaRPr lang="en-US" altLang="ja-JP" b="0" i="0" dirty="0">
              <a:solidFill>
                <a:srgbClr val="000000"/>
              </a:solidFill>
              <a:effectLst/>
              <a:latin typeface="Noto Sans JP"/>
            </a:endParaRPr>
          </a:p>
          <a:p>
            <a:endParaRPr lang="en-US" altLang="ja-JP" b="0" i="0" dirty="0">
              <a:solidFill>
                <a:srgbClr val="000000"/>
              </a:solidFill>
              <a:effectLst/>
              <a:latin typeface="Noto Sans JP"/>
            </a:endParaRPr>
          </a:p>
          <a:p>
            <a:endParaRPr lang="en-US" altLang="ja-JP" b="0" i="0" dirty="0">
              <a:solidFill>
                <a:srgbClr val="000000"/>
              </a:solidFill>
              <a:effectLst/>
              <a:latin typeface="Noto Sans JP"/>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C2AFC889-AB48-4486-98C9-B3530792CD99}" type="slidenum">
              <a:rPr kumimoji="1" lang="ja-JP" altLang="en-US" smtClean="0"/>
              <a:t>6</a:t>
            </a:fld>
            <a:endParaRPr kumimoji="1" lang="ja-JP" altLang="en-US"/>
          </a:p>
        </p:txBody>
      </p:sp>
    </p:spTree>
    <p:extLst>
      <p:ext uri="{BB962C8B-B14F-4D97-AF65-F5344CB8AC3E}">
        <p14:creationId xmlns:p14="http://schemas.microsoft.com/office/powerpoint/2010/main" val="23616844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lnSpc>
                <a:spcPct val="150000"/>
              </a:lnSpc>
              <a:buFont typeface="Lato"/>
              <a:buNone/>
            </a:pPr>
            <a:r>
              <a:rPr lang="ja-JP" altLang="en-US" sz="1800" b="0" dirty="0">
                <a:effectLst/>
                <a:latin typeface="Meiryo UI" panose="020B0604030504040204" pitchFamily="50" charset="-128"/>
                <a:ea typeface="Meiryo UI" panose="020B0604030504040204" pitchFamily="50" charset="-128"/>
              </a:rPr>
              <a:t>そんな業務課題を解決できるのがノーコードツール</a:t>
            </a:r>
            <a:r>
              <a:rPr lang="en-US" altLang="ja-JP" sz="1800" b="0" dirty="0">
                <a:effectLst/>
                <a:latin typeface="Meiryo UI" panose="020B0604030504040204" pitchFamily="50" charset="-128"/>
                <a:ea typeface="Meiryo UI" panose="020B0604030504040204" pitchFamily="50" charset="-128"/>
              </a:rPr>
              <a:t>AppSuite</a:t>
            </a:r>
            <a:r>
              <a:rPr lang="ja-JP" altLang="en-US" sz="1800" b="0" dirty="0">
                <a:effectLst/>
                <a:latin typeface="Meiryo UI" panose="020B0604030504040204" pitchFamily="50" charset="-128"/>
                <a:ea typeface="Meiryo UI" panose="020B0604030504040204" pitchFamily="50" charset="-128"/>
              </a:rPr>
              <a:t>です。ノーコードツール</a:t>
            </a:r>
            <a:r>
              <a:rPr lang="en-US" altLang="ja-JP" sz="1800" b="0" dirty="0">
                <a:effectLst/>
                <a:latin typeface="Meiryo UI" panose="020B0604030504040204" pitchFamily="50" charset="-128"/>
                <a:ea typeface="Meiryo UI" panose="020B0604030504040204" pitchFamily="50" charset="-128"/>
              </a:rPr>
              <a:t>AppSuite</a:t>
            </a:r>
            <a:r>
              <a:rPr lang="ja-JP" altLang="en-US" sz="1800" b="0" dirty="0">
                <a:effectLst/>
                <a:latin typeface="Meiryo UI" panose="020B0604030504040204" pitchFamily="50" charset="-128"/>
                <a:ea typeface="Meiryo UI" panose="020B0604030504040204" pitchFamily="50" charset="-128"/>
              </a:rPr>
              <a:t>では紙・エクセル・メール主体で行われている業務を簡単にアプリ化が行えます。作成方法も簡単で</a:t>
            </a:r>
            <a:r>
              <a:rPr lang="ja-JP" altLang="en-US" sz="1200" b="0" dirty="0">
                <a:solidFill>
                  <a:schemeClr val="tx1">
                    <a:lumMod val="75000"/>
                    <a:lumOff val="25000"/>
                  </a:schemeClr>
                </a:solidFill>
                <a:latin typeface="游ゴシック" panose="020B0400000000000000" pitchFamily="50" charset="-128"/>
                <a:ea typeface="游ゴシック" panose="020B0400000000000000" pitchFamily="50" charset="-128"/>
              </a:rPr>
              <a:t>部品をマウスの操作で配置するだけで画面を簡単作成。テンプレートアプリも、もちろん自由に</a:t>
            </a:r>
            <a:endParaRPr lang="en-US" altLang="ja-JP" sz="1200" b="0" dirty="0">
              <a:solidFill>
                <a:schemeClr val="tx1">
                  <a:lumMod val="75000"/>
                  <a:lumOff val="25000"/>
                </a:schemeClr>
              </a:solidFill>
              <a:latin typeface="游ゴシック" panose="020B0400000000000000" pitchFamily="50" charset="-128"/>
              <a:ea typeface="游ゴシック" panose="020B0400000000000000" pitchFamily="50" charset="-128"/>
            </a:endParaRPr>
          </a:p>
          <a:p>
            <a:pPr marL="0" indent="0">
              <a:lnSpc>
                <a:spcPct val="150000"/>
              </a:lnSpc>
              <a:buFont typeface="Lato"/>
              <a:buNone/>
            </a:pPr>
            <a:r>
              <a:rPr lang="ja-JP" altLang="en-US" sz="1200" b="0" dirty="0">
                <a:solidFill>
                  <a:schemeClr val="tx1">
                    <a:lumMod val="75000"/>
                    <a:lumOff val="25000"/>
                  </a:schemeClr>
                </a:solidFill>
                <a:latin typeface="游ゴシック" panose="020B0400000000000000" pitchFamily="50" charset="-128"/>
                <a:ea typeface="游ゴシック" panose="020B0400000000000000" pitchFamily="50" charset="-128"/>
              </a:rPr>
              <a:t>カスタマイズ可能。プログラミングの知識がなくとも</a:t>
            </a:r>
            <a:r>
              <a:rPr lang="ja-JP" altLang="en-US" sz="1200" b="0" u="none" dirty="0">
                <a:solidFill>
                  <a:srgbClr val="F20253"/>
                </a:solidFill>
                <a:latin typeface="游ゴシック" panose="020B0400000000000000" pitchFamily="50" charset="-128"/>
                <a:ea typeface="游ゴシック" panose="020B0400000000000000" pitchFamily="50" charset="-128"/>
              </a:rPr>
              <a:t>現場主体で本当に必要なシステム開発が可能</a:t>
            </a:r>
            <a:r>
              <a:rPr lang="ja-JP" altLang="en-US" sz="1200" b="0" dirty="0">
                <a:solidFill>
                  <a:schemeClr val="tx1">
                    <a:lumMod val="75000"/>
                    <a:lumOff val="25000"/>
                  </a:schemeClr>
                </a:solidFill>
                <a:latin typeface="游ゴシック" panose="020B0400000000000000" pitchFamily="50" charset="-128"/>
                <a:ea typeface="游ゴシック" panose="020B0400000000000000" pitchFamily="50" charset="-128"/>
              </a:rPr>
              <a:t>です。</a:t>
            </a:r>
            <a:endParaRPr lang="en-US" altLang="ja-JP" sz="1200" b="0" dirty="0">
              <a:solidFill>
                <a:schemeClr val="tx1">
                  <a:lumMod val="75000"/>
                  <a:lumOff val="25000"/>
                </a:schemeClr>
              </a:solidFill>
              <a:latin typeface="游ゴシック" panose="020B0400000000000000" pitchFamily="50" charset="-128"/>
              <a:ea typeface="游ゴシック" panose="020B0400000000000000" pitchFamily="50" charset="-128"/>
            </a:endParaRPr>
          </a:p>
          <a:p>
            <a:endParaRPr lang="en-US" altLang="ja-JP" sz="1200" b="1" dirty="0">
              <a:solidFill>
                <a:schemeClr val="tx1">
                  <a:lumMod val="75000"/>
                  <a:lumOff val="25000"/>
                </a:schemeClr>
              </a:solidFill>
            </a:endParaRPr>
          </a:p>
        </p:txBody>
      </p:sp>
      <p:sp>
        <p:nvSpPr>
          <p:cNvPr id="4" name="スライド番号プレースホルダー 3"/>
          <p:cNvSpPr>
            <a:spLocks noGrp="1"/>
          </p:cNvSpPr>
          <p:nvPr>
            <p:ph type="sldNum" sz="quarter" idx="5"/>
          </p:nvPr>
        </p:nvSpPr>
        <p:spPr/>
        <p:txBody>
          <a:bodyPr/>
          <a:lstStyle/>
          <a:p>
            <a:fld id="{C2AFC889-AB48-4486-98C9-B3530792CD99}" type="slidenum">
              <a:rPr kumimoji="1" lang="ja-JP" altLang="en-US" smtClean="0"/>
              <a:t>7</a:t>
            </a:fld>
            <a:endParaRPr kumimoji="1" lang="ja-JP" altLang="en-US"/>
          </a:p>
        </p:txBody>
      </p:sp>
    </p:spTree>
    <p:extLst>
      <p:ext uri="{BB962C8B-B14F-4D97-AF65-F5344CB8AC3E}">
        <p14:creationId xmlns:p14="http://schemas.microsoft.com/office/powerpoint/2010/main" val="35173865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1143000"/>
            <a:ext cx="5486400" cy="3086100"/>
          </a:xfrm>
        </p:spPr>
      </p:sp>
      <p:sp>
        <p:nvSpPr>
          <p:cNvPr id="3" name="ノート プレースホルダー 2"/>
          <p:cNvSpPr>
            <a:spLocks noGrp="1"/>
          </p:cNvSpPr>
          <p:nvPr>
            <p:ph type="body" idx="1"/>
          </p:nvPr>
        </p:nvSpPr>
        <p:spPr/>
        <p:txBody>
          <a:bodyPr/>
          <a:lstStyle/>
          <a:p>
            <a:r>
              <a:rPr kumimoji="1" lang="ja-JP" altLang="en-US" dirty="0"/>
              <a:t>さらに、アプリの作成方法自体も複数ご用意しております。</a:t>
            </a:r>
            <a:endParaRPr kumimoji="1" lang="en-US" altLang="ja-JP" dirty="0"/>
          </a:p>
          <a:p>
            <a:r>
              <a:rPr kumimoji="1" lang="ja-JP" altLang="en-US" dirty="0"/>
              <a:t>ケース</a:t>
            </a:r>
            <a:r>
              <a:rPr kumimoji="1" lang="en-US" altLang="ja-JP" dirty="0"/>
              <a:t>1</a:t>
            </a:r>
            <a:r>
              <a:rPr kumimoji="1" lang="ja-JP" altLang="en-US" dirty="0"/>
              <a:t>、</a:t>
            </a:r>
            <a:r>
              <a:rPr kumimoji="1" lang="en-US" altLang="ja-JP" dirty="0"/>
              <a:t>AppSuite</a:t>
            </a:r>
            <a:r>
              <a:rPr kumimoji="1" lang="ja-JP" altLang="en-US" dirty="0"/>
              <a:t>のアプリライブラリから、ご自身の現在の運用に親しいアプリを作成、カスタマイズ</a:t>
            </a:r>
            <a:endParaRPr kumimoji="1" lang="en-US" altLang="ja-JP" dirty="0"/>
          </a:p>
          <a:p>
            <a:r>
              <a:rPr kumimoji="1" lang="ja-JP" altLang="en-US" dirty="0"/>
              <a:t>ケース</a:t>
            </a:r>
            <a:r>
              <a:rPr kumimoji="1" lang="en-US" altLang="ja-JP" dirty="0"/>
              <a:t>2</a:t>
            </a:r>
            <a:r>
              <a:rPr kumimoji="1" lang="ja-JP" altLang="en-US" dirty="0"/>
              <a:t>、現在運用している台帳から、必要な項目を一度に作成</a:t>
            </a:r>
            <a:endParaRPr kumimoji="1" lang="en-US" altLang="ja-JP" dirty="0"/>
          </a:p>
          <a:p>
            <a:r>
              <a:rPr kumimoji="1" lang="ja-JP" altLang="en-US" dirty="0"/>
              <a:t>ケース</a:t>
            </a:r>
            <a:r>
              <a:rPr kumimoji="1" lang="en-US" altLang="ja-JP" dirty="0"/>
              <a:t>3</a:t>
            </a:r>
            <a:r>
              <a:rPr kumimoji="1" lang="ja-JP" altLang="en-US" dirty="0"/>
              <a:t>、紙で運用している申請書と同じフォーマットを</a:t>
            </a:r>
            <a:r>
              <a:rPr kumimoji="1" lang="en-US" altLang="ja-JP" dirty="0"/>
              <a:t>AppSuite</a:t>
            </a:r>
            <a:r>
              <a:rPr kumimoji="1" lang="ja-JP" altLang="en-US" dirty="0"/>
              <a:t>でイチから作成</a:t>
            </a:r>
            <a:endParaRPr kumimoji="1" lang="en-US" altLang="ja-JP" dirty="0"/>
          </a:p>
          <a:p>
            <a:r>
              <a:rPr kumimoji="1" lang="ja-JP" altLang="en-US" dirty="0"/>
              <a:t>ケース</a:t>
            </a:r>
            <a:r>
              <a:rPr kumimoji="1" lang="en-US" altLang="ja-JP" dirty="0"/>
              <a:t>4</a:t>
            </a:r>
            <a:r>
              <a:rPr kumimoji="1" lang="ja-JP" altLang="en-US" dirty="0"/>
              <a:t>、すでに社内で運用されているアプリケーションを複製し、類似のアプリを簡単に作成</a:t>
            </a:r>
            <a:endParaRPr kumimoji="1" lang="en-US" altLang="ja-JP" dirty="0"/>
          </a:p>
          <a:p>
            <a:r>
              <a:rPr kumimoji="1" lang="ja-JP" altLang="en-US" dirty="0"/>
              <a:t>お客様の現在の運用方法から、乗り換えやすい方法でアプリケーションが作成可能です。</a:t>
            </a:r>
          </a:p>
        </p:txBody>
      </p:sp>
      <p:sp>
        <p:nvSpPr>
          <p:cNvPr id="4" name="スライド番号プレースホルダー 3"/>
          <p:cNvSpPr>
            <a:spLocks noGrp="1"/>
          </p:cNvSpPr>
          <p:nvPr>
            <p:ph type="sldNum" sz="quarter" idx="5"/>
          </p:nvPr>
        </p:nvSpPr>
        <p:spPr/>
        <p:txBody>
          <a:bodyPr/>
          <a:lstStyle/>
          <a:p>
            <a:fld id="{C2AFC889-AB48-4486-98C9-B3530792CD99}" type="slidenum">
              <a:rPr kumimoji="1" lang="ja-JP" altLang="en-US" smtClean="0"/>
              <a:t>8</a:t>
            </a:fld>
            <a:endParaRPr kumimoji="1" lang="ja-JP" altLang="en-US"/>
          </a:p>
        </p:txBody>
      </p:sp>
    </p:spTree>
    <p:extLst>
      <p:ext uri="{BB962C8B-B14F-4D97-AF65-F5344CB8AC3E}">
        <p14:creationId xmlns:p14="http://schemas.microsoft.com/office/powerpoint/2010/main" val="8427483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1143000"/>
            <a:ext cx="5486400" cy="3086100"/>
          </a:xfrm>
        </p:spPr>
      </p:sp>
      <p:sp>
        <p:nvSpPr>
          <p:cNvPr id="3" name="ノート プレースホルダー 2"/>
          <p:cNvSpPr>
            <a:spLocks noGrp="1"/>
          </p:cNvSpPr>
          <p:nvPr>
            <p:ph type="body" idx="1"/>
          </p:nvPr>
        </p:nvSpPr>
        <p:spPr/>
        <p:txBody>
          <a:bodyPr/>
          <a:lstStyle/>
          <a:p>
            <a:r>
              <a:rPr kumimoji="1" lang="ja-JP" altLang="en-US" dirty="0"/>
              <a:t>とはいえ、</a:t>
            </a:r>
            <a:r>
              <a:rPr lang="ja-JP" altLang="en-US" sz="1800" dirty="0">
                <a:effectLst/>
                <a:latin typeface="Meiryo UI" panose="020B0604030504040204" pitchFamily="50" charset="-128"/>
                <a:ea typeface="Meiryo UI" panose="020B0604030504040204" pitchFamily="50" charset="-128"/>
              </a:rPr>
              <a:t>簡単にアプリを作成できる</a:t>
            </a:r>
            <a:r>
              <a:rPr lang="en-US" altLang="ja-JP" sz="1800" dirty="0">
                <a:effectLst/>
                <a:latin typeface="Meiryo UI" panose="020B0604030504040204" pitchFamily="50" charset="-128"/>
                <a:ea typeface="Meiryo UI" panose="020B0604030504040204" pitchFamily="50" charset="-128"/>
              </a:rPr>
              <a:t>AppSuite</a:t>
            </a:r>
            <a:r>
              <a:rPr lang="ja-JP" altLang="en-US" sz="1800" dirty="0">
                <a:effectLst/>
                <a:latin typeface="Meiryo UI" panose="020B0604030504040204" pitchFamily="50" charset="-128"/>
                <a:ea typeface="Meiryo UI" panose="020B0604030504040204" pitchFamily="50" charset="-128"/>
              </a:rPr>
              <a:t>でも、</a:t>
            </a:r>
            <a:endParaRPr lang="en-US" altLang="ja-JP" sz="1800" dirty="0">
              <a:effectLst/>
              <a:latin typeface="Meiryo UI" panose="020B0604030504040204" pitchFamily="50" charset="-128"/>
              <a:ea typeface="Meiryo UI" panose="020B0604030504040204" pitchFamily="50" charset="-128"/>
            </a:endParaRPr>
          </a:p>
          <a:p>
            <a:r>
              <a:rPr kumimoji="1" lang="ja-JP" altLang="en-US" dirty="0"/>
              <a:t>突然今の業務を</a:t>
            </a:r>
            <a:r>
              <a:rPr kumimoji="1" lang="en-US" altLang="ja-JP" dirty="0"/>
              <a:t>AppSuite</a:t>
            </a:r>
            <a:r>
              <a:rPr kumimoji="1" lang="ja-JP" altLang="en-US" dirty="0"/>
              <a:t>に乗り換えることができるのかがわからない、</a:t>
            </a:r>
            <a:endParaRPr kumimoji="1" lang="en-US" altLang="ja-JP" dirty="0"/>
          </a:p>
          <a:p>
            <a:r>
              <a:rPr kumimoji="1" lang="ja-JP" altLang="en-US" dirty="0"/>
              <a:t>乗り換えられそうだけどアプリを作成する時間がない、</a:t>
            </a:r>
            <a:endParaRPr kumimoji="1" lang="en-US" altLang="ja-JP" dirty="0"/>
          </a:p>
          <a:p>
            <a:r>
              <a:rPr kumimoji="1" lang="ja-JP" altLang="en-US" dirty="0"/>
              <a:t>動画やマニュアルを見ただけだとわからない部分がある、、といったお悩みをおもちではないでしょうか。</a:t>
            </a:r>
          </a:p>
        </p:txBody>
      </p:sp>
      <p:sp>
        <p:nvSpPr>
          <p:cNvPr id="4" name="スライド番号プレースホルダー 3"/>
          <p:cNvSpPr>
            <a:spLocks noGrp="1"/>
          </p:cNvSpPr>
          <p:nvPr>
            <p:ph type="sldNum" sz="quarter" idx="5"/>
          </p:nvPr>
        </p:nvSpPr>
        <p:spPr/>
        <p:txBody>
          <a:bodyPr/>
          <a:lstStyle/>
          <a:p>
            <a:fld id="{C2AFC889-AB48-4486-98C9-B3530792CD99}" type="slidenum">
              <a:rPr kumimoji="1" lang="ja-JP" altLang="en-US" smtClean="0"/>
              <a:t>9</a:t>
            </a:fld>
            <a:endParaRPr kumimoji="1" lang="ja-JP" altLang="en-US"/>
          </a:p>
        </p:txBody>
      </p:sp>
    </p:spTree>
    <p:extLst>
      <p:ext uri="{BB962C8B-B14F-4D97-AF65-F5344CB8AC3E}">
        <p14:creationId xmlns:p14="http://schemas.microsoft.com/office/powerpoint/2010/main" val="36262516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ユーザー設定レイアウ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CBBDFED-5DB6-F04F-EBF2-62D52F90221E}"/>
              </a:ext>
            </a:extLst>
          </p:cNvPr>
          <p:cNvSpPr>
            <a:spLocks noGrp="1"/>
          </p:cNvSpPr>
          <p:nvPr>
            <p:ph type="title"/>
          </p:nvPr>
        </p:nvSpPr>
        <p:spPr>
          <a:xfrm>
            <a:off x="838200" y="365125"/>
            <a:ext cx="10515600" cy="1325563"/>
          </a:xfrm>
          <a:prstGeom prst="rect">
            <a:avLst/>
          </a:prstGeom>
        </p:spPr>
        <p:txBody>
          <a:bodyPr/>
          <a:lstStyle/>
          <a:p>
            <a:r>
              <a:rPr kumimoji="1" lang="ja-JP" altLang="en-US"/>
              <a:t>マスター タイトルの書式設定</a:t>
            </a:r>
          </a:p>
        </p:txBody>
      </p:sp>
      <p:sp>
        <p:nvSpPr>
          <p:cNvPr id="5" name="正方形/長方形 4">
            <a:extLst>
              <a:ext uri="{FF2B5EF4-FFF2-40B4-BE49-F238E27FC236}">
                <a16:creationId xmlns:a16="http://schemas.microsoft.com/office/drawing/2014/main" id="{B4C5BB34-F04D-0EEB-A1A3-677A4CCDB2BA}"/>
              </a:ext>
            </a:extLst>
          </p:cNvPr>
          <p:cNvSpPr/>
          <p:nvPr userDrawn="1"/>
        </p:nvSpPr>
        <p:spPr>
          <a:xfrm>
            <a:off x="0" y="-47625"/>
            <a:ext cx="12192000" cy="663892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dirty="0"/>
          </a:p>
        </p:txBody>
      </p:sp>
      <p:pic>
        <p:nvPicPr>
          <p:cNvPr id="6" name="Picture 2" descr="製品・サービス一覧：株式会社ネオジャパン">
            <a:extLst>
              <a:ext uri="{FF2B5EF4-FFF2-40B4-BE49-F238E27FC236}">
                <a16:creationId xmlns:a16="http://schemas.microsoft.com/office/drawing/2014/main" id="{45E3DB58-EE68-517A-20EB-C8D96E964A72}"/>
              </a:ext>
            </a:extLst>
          </p:cNvPr>
          <p:cNvPicPr>
            <a:picLocks noChangeAspect="1" noChangeArrowheads="1"/>
          </p:cNvPicPr>
          <p:nvPr userDrawn="1"/>
        </p:nvPicPr>
        <p:blipFill>
          <a:blip r:embed="rId2" cstate="print">
            <a:alphaModFix amt="70000"/>
            <a:extLst>
              <a:ext uri="{28A0092B-C50C-407E-A947-70E740481C1C}">
                <a14:useLocalDpi xmlns:a14="http://schemas.microsoft.com/office/drawing/2010/main" val="0"/>
              </a:ext>
            </a:extLst>
          </a:blip>
          <a:srcRect/>
          <a:stretch>
            <a:fillRect/>
          </a:stretch>
        </p:blipFill>
        <p:spPr bwMode="auto">
          <a:xfrm>
            <a:off x="10749943" y="246364"/>
            <a:ext cx="1112271" cy="324783"/>
          </a:xfrm>
          <a:prstGeom prst="rect">
            <a:avLst/>
          </a:prstGeom>
          <a:noFill/>
          <a:extLst>
            <a:ext uri="{909E8E84-426E-40DD-AFC4-6F175D3DCCD1}">
              <a14:hiddenFill xmlns:a14="http://schemas.microsoft.com/office/drawing/2010/main">
                <a:solidFill>
                  <a:srgbClr val="FFFFFF"/>
                </a:solidFill>
              </a14:hiddenFill>
            </a:ext>
          </a:extLst>
        </p:spPr>
      </p:pic>
      <p:pic>
        <p:nvPicPr>
          <p:cNvPr id="7" name="図 6" descr="ロゴ&#10;&#10;自動的に生成された説明">
            <a:extLst>
              <a:ext uri="{FF2B5EF4-FFF2-40B4-BE49-F238E27FC236}">
                <a16:creationId xmlns:a16="http://schemas.microsoft.com/office/drawing/2014/main" id="{F6CCCDD5-DFEB-D8DB-6910-72C0E0804FB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36075" y="85062"/>
            <a:ext cx="1540009" cy="241176"/>
          </a:xfrm>
          <a:prstGeom prst="rect">
            <a:avLst/>
          </a:prstGeom>
        </p:spPr>
      </p:pic>
      <p:sp>
        <p:nvSpPr>
          <p:cNvPr id="3" name="Slide Number Placeholder 5">
            <a:extLst>
              <a:ext uri="{FF2B5EF4-FFF2-40B4-BE49-F238E27FC236}">
                <a16:creationId xmlns:a16="http://schemas.microsoft.com/office/drawing/2014/main" id="{1B3C27D8-D384-AB11-780E-A565A567BDF9}"/>
              </a:ext>
            </a:extLst>
          </p:cNvPr>
          <p:cNvSpPr>
            <a:spLocks noGrp="1"/>
          </p:cNvSpPr>
          <p:nvPr>
            <p:ph type="sldNum" sz="quarter" idx="4"/>
          </p:nvPr>
        </p:nvSpPr>
        <p:spPr>
          <a:xfrm>
            <a:off x="9378343" y="6545563"/>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F62245-79D7-4B7F-8901-7EDD072E00BB}" type="slidenum">
              <a:rPr kumimoji="1" lang="ja-JP" altLang="en-US" smtClean="0"/>
              <a:t>‹#›</a:t>
            </a:fld>
            <a:endParaRPr kumimoji="1" lang="ja-JP" altLang="en-US"/>
          </a:p>
        </p:txBody>
      </p:sp>
    </p:spTree>
    <p:extLst>
      <p:ext uri="{BB962C8B-B14F-4D97-AF65-F5344CB8AC3E}">
        <p14:creationId xmlns:p14="http://schemas.microsoft.com/office/powerpoint/2010/main" val="1249289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425"/>
            <a:ext cx="617220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AE3209A1-1041-407C-97E4-EEF4F1B3F390}" type="datetime1">
              <a:rPr kumimoji="1" lang="ja-JP" altLang="en-US" smtClean="0"/>
              <a:t>2023/3/22</a:t>
            </a:fld>
            <a:endParaRPr kumimoji="1" lang="ja-JP" alt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7" name="Slide Number Placeholder 6"/>
          <p:cNvSpPr>
            <a:spLocks noGrp="1"/>
          </p:cNvSpPr>
          <p:nvPr>
            <p:ph type="sldNum" sz="quarter" idx="12"/>
          </p:nvPr>
        </p:nvSpPr>
        <p:spPr/>
        <p:txBody>
          <a:bodyPr/>
          <a:lstStyle/>
          <a:p>
            <a:fld id="{D4F62245-79D7-4B7F-8901-7EDD072E00BB}" type="slidenum">
              <a:rPr kumimoji="1" lang="ja-JP" altLang="en-US" smtClean="0"/>
              <a:t>‹#›</a:t>
            </a:fld>
            <a:endParaRPr kumimoji="1" lang="ja-JP" altLang="en-US"/>
          </a:p>
        </p:txBody>
      </p:sp>
    </p:spTree>
    <p:extLst>
      <p:ext uri="{BB962C8B-B14F-4D97-AF65-F5344CB8AC3E}">
        <p14:creationId xmlns:p14="http://schemas.microsoft.com/office/powerpoint/2010/main" val="3568275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ユーザー設定レイアウ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592A83B-8B89-40B4-BA95-178BFBB59732}"/>
              </a:ext>
            </a:extLst>
          </p:cNvPr>
          <p:cNvSpPr>
            <a:spLocks noGrp="1"/>
          </p:cNvSpPr>
          <p:nvPr>
            <p:ph type="title"/>
          </p:nvPr>
        </p:nvSpPr>
        <p:spPr>
          <a:xfrm>
            <a:off x="335901" y="0"/>
            <a:ext cx="11523307" cy="648072"/>
          </a:xfrm>
          <a:prstGeom prst="rect">
            <a:avLst/>
          </a:prstGeom>
          <a:ln>
            <a:noFill/>
          </a:ln>
        </p:spPr>
        <p:txBody>
          <a:bodyPr anchor="ctr"/>
          <a:lstStyle>
            <a:lvl1pPr>
              <a:defRPr sz="2000">
                <a:solidFill>
                  <a:schemeClr val="tx1"/>
                </a:solidFill>
              </a:defRPr>
            </a:lvl1pPr>
          </a:lstStyle>
          <a:p>
            <a:r>
              <a:rPr kumimoji="1" lang="ja-JP" altLang="en-US" dirty="0"/>
              <a:t>マスター タイトルの書式設定</a:t>
            </a:r>
          </a:p>
        </p:txBody>
      </p:sp>
      <p:sp>
        <p:nvSpPr>
          <p:cNvPr id="3" name="フッター プレースホルダー 2">
            <a:extLst>
              <a:ext uri="{FF2B5EF4-FFF2-40B4-BE49-F238E27FC236}">
                <a16:creationId xmlns:a16="http://schemas.microsoft.com/office/drawing/2014/main" id="{86AB1681-B960-4FC6-A3F8-518356A384EA}"/>
              </a:ext>
            </a:extLst>
          </p:cNvPr>
          <p:cNvSpPr>
            <a:spLocks noGrp="1"/>
          </p:cNvSpPr>
          <p:nvPr>
            <p:ph type="ftr" sz="quarter" idx="10"/>
          </p:nvPr>
        </p:nvSpPr>
        <p:spPr>
          <a:xfrm>
            <a:off x="4038600" y="6356350"/>
            <a:ext cx="4114800" cy="365125"/>
          </a:xfrm>
          <a:prstGeom prst="rect">
            <a:avLst/>
          </a:prstGeom>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7142CE22-6E39-412F-9B93-B277FD618204}"/>
              </a:ext>
            </a:extLst>
          </p:cNvPr>
          <p:cNvSpPr>
            <a:spLocks noGrp="1"/>
          </p:cNvSpPr>
          <p:nvPr>
            <p:ph type="sldNum" sz="quarter" idx="11"/>
          </p:nvPr>
        </p:nvSpPr>
        <p:spPr/>
        <p:txBody>
          <a:bodyPr/>
          <a:lstStyle/>
          <a:p>
            <a:fld id="{5A624458-F4DE-4903-8109-826F45244856}" type="slidenum">
              <a:rPr kumimoji="1" lang="ja-JP" altLang="en-US" smtClean="0"/>
              <a:pPr/>
              <a:t>‹#›</a:t>
            </a:fld>
            <a:endParaRPr kumimoji="1" lang="ja-JP" altLang="en-US"/>
          </a:p>
        </p:txBody>
      </p:sp>
    </p:spTree>
    <p:extLst>
      <p:ext uri="{BB962C8B-B14F-4D97-AF65-F5344CB8AC3E}">
        <p14:creationId xmlns:p14="http://schemas.microsoft.com/office/powerpoint/2010/main" val="21205825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本文">
    <p:spTree>
      <p:nvGrpSpPr>
        <p:cNvPr id="1" name=""/>
        <p:cNvGrpSpPr/>
        <p:nvPr/>
      </p:nvGrpSpPr>
      <p:grpSpPr>
        <a:xfrm>
          <a:off x="0" y="0"/>
          <a:ext cx="0" cy="0"/>
          <a:chOff x="0" y="0"/>
          <a:chExt cx="0" cy="0"/>
        </a:xfrm>
      </p:grpSpPr>
      <p:sp>
        <p:nvSpPr>
          <p:cNvPr id="2" name="Title 1"/>
          <p:cNvSpPr>
            <a:spLocks noGrp="1"/>
          </p:cNvSpPr>
          <p:nvPr>
            <p:ph type="title"/>
          </p:nvPr>
        </p:nvSpPr>
        <p:spPr>
          <a:xfrm>
            <a:off x="838199" y="327743"/>
            <a:ext cx="10515600" cy="725768"/>
          </a:xfrm>
          <a:prstGeom prst="rect">
            <a:avLst/>
          </a:prstGeom>
        </p:spPr>
        <p:txBody>
          <a:bodyPr anchor="ctr">
            <a:normAutofit/>
          </a:bodyPr>
          <a:lstStyle>
            <a:lvl1pPr algn="ctr">
              <a:lnSpc>
                <a:spcPct val="100000"/>
              </a:lnSpc>
              <a:defRPr sz="2903" b="1">
                <a:latin typeface="+mn-ea"/>
                <a:ea typeface="+mn-ea"/>
              </a:defRPr>
            </a:lvl1pPr>
          </a:lstStyle>
          <a:p>
            <a:r>
              <a:rPr lang="ja-JP" altLang="en-US"/>
              <a:t>マスター タイトルの書式設定</a:t>
            </a:r>
            <a:endParaRPr lang="en-US" dirty="0"/>
          </a:p>
        </p:txBody>
      </p:sp>
      <p:sp>
        <p:nvSpPr>
          <p:cNvPr id="3" name="Slide Number Placeholder 5">
            <a:extLst>
              <a:ext uri="{FF2B5EF4-FFF2-40B4-BE49-F238E27FC236}">
                <a16:creationId xmlns:a16="http://schemas.microsoft.com/office/drawing/2014/main" id="{EDFE43AF-15F9-2402-51A6-4DD6FC48BC06}"/>
              </a:ext>
            </a:extLst>
          </p:cNvPr>
          <p:cNvSpPr>
            <a:spLocks noGrp="1"/>
          </p:cNvSpPr>
          <p:nvPr>
            <p:ph type="sldNum" sz="quarter" idx="4"/>
          </p:nvPr>
        </p:nvSpPr>
        <p:spPr>
          <a:xfrm>
            <a:off x="9378343" y="6545563"/>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F62245-79D7-4B7F-8901-7EDD072E00BB}" type="slidenum">
              <a:rPr kumimoji="1" lang="ja-JP" altLang="en-US" smtClean="0"/>
              <a:t>‹#›</a:t>
            </a:fld>
            <a:endParaRPr kumimoji="1" lang="ja-JP" altLang="en-US"/>
          </a:p>
        </p:txBody>
      </p:sp>
    </p:spTree>
    <p:extLst>
      <p:ext uri="{BB962C8B-B14F-4D97-AF65-F5344CB8AC3E}">
        <p14:creationId xmlns:p14="http://schemas.microsoft.com/office/powerpoint/2010/main" val="20798293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64E4C3AE-03CC-3A2C-DEA9-4CB83622A576}"/>
              </a:ext>
            </a:extLst>
          </p:cNvPr>
          <p:cNvSpPr>
            <a:spLocks noGrp="1"/>
          </p:cNvSpPr>
          <p:nvPr>
            <p:ph type="dt" sz="half" idx="10"/>
          </p:nvPr>
        </p:nvSpPr>
        <p:spPr/>
        <p:txBody>
          <a:bodyPr/>
          <a:lstStyle/>
          <a:p>
            <a:fld id="{F83410FD-1423-4227-911F-080C9D8B00CA}" type="datetime1">
              <a:rPr kumimoji="1" lang="ja-JP" altLang="en-US" smtClean="0"/>
              <a:t>2023/3/22</a:t>
            </a:fld>
            <a:endParaRPr kumimoji="1" lang="ja-JP" altLang="en-US"/>
          </a:p>
        </p:txBody>
      </p:sp>
      <p:sp>
        <p:nvSpPr>
          <p:cNvPr id="3" name="フッター プレースホルダー 2">
            <a:extLst>
              <a:ext uri="{FF2B5EF4-FFF2-40B4-BE49-F238E27FC236}">
                <a16:creationId xmlns:a16="http://schemas.microsoft.com/office/drawing/2014/main" id="{330C311F-2772-0AD7-582A-6E6A0138774B}"/>
              </a:ext>
            </a:extLst>
          </p:cNvPr>
          <p:cNvSpPr>
            <a:spLocks noGrp="1"/>
          </p:cNvSpPr>
          <p:nvPr>
            <p:ph type="ftr" sz="quarter" idx="11"/>
          </p:nvPr>
        </p:nvSpPr>
        <p:spPr/>
        <p:txBody>
          <a:bodyPr/>
          <a:lstStyle/>
          <a:p>
            <a:endParaRPr kumimoji="1" lang="ja-JP" altLang="en-US"/>
          </a:p>
        </p:txBody>
      </p:sp>
      <p:sp>
        <p:nvSpPr>
          <p:cNvPr id="5" name="Slide Number Placeholder 5">
            <a:extLst>
              <a:ext uri="{FF2B5EF4-FFF2-40B4-BE49-F238E27FC236}">
                <a16:creationId xmlns:a16="http://schemas.microsoft.com/office/drawing/2014/main" id="{DA9772F0-A22D-162A-3213-CE780DAC847E}"/>
              </a:ext>
            </a:extLst>
          </p:cNvPr>
          <p:cNvSpPr>
            <a:spLocks noGrp="1"/>
          </p:cNvSpPr>
          <p:nvPr>
            <p:ph type="sldNum" sz="quarter" idx="4"/>
          </p:nvPr>
        </p:nvSpPr>
        <p:spPr>
          <a:xfrm>
            <a:off x="9378343" y="6545563"/>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F62245-79D7-4B7F-8901-7EDD072E00BB}" type="slidenum">
              <a:rPr kumimoji="1" lang="ja-JP" altLang="en-US" smtClean="0"/>
              <a:t>‹#›</a:t>
            </a:fld>
            <a:endParaRPr kumimoji="1" lang="ja-JP" altLang="en-US"/>
          </a:p>
        </p:txBody>
      </p:sp>
    </p:spTree>
    <p:extLst>
      <p:ext uri="{BB962C8B-B14F-4D97-AF65-F5344CB8AC3E}">
        <p14:creationId xmlns:p14="http://schemas.microsoft.com/office/powerpoint/2010/main" val="2451030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F2E734D-5B29-F439-4BAC-F6E69506156D}"/>
              </a:ext>
            </a:extLst>
          </p:cNvPr>
          <p:cNvSpPr>
            <a:spLocks noGrp="1"/>
          </p:cNvSpPr>
          <p:nvPr>
            <p:ph type="title"/>
          </p:nvPr>
        </p:nvSpPr>
        <p:spPr>
          <a:xfrm>
            <a:off x="838200" y="365125"/>
            <a:ext cx="10515600" cy="1325563"/>
          </a:xfrm>
          <a:prstGeom prst="rect">
            <a:avLst/>
          </a:prstGeom>
        </p:spPr>
        <p:txBody>
          <a:bodyPr/>
          <a:lstStyle>
            <a:lvl1pPr>
              <a:defRPr sz="3600" b="1">
                <a:solidFill>
                  <a:schemeClr val="tx1">
                    <a:lumMod val="75000"/>
                    <a:lumOff val="25000"/>
                  </a:schemeClr>
                </a:solidFill>
                <a:latin typeface="+mn-ea"/>
                <a:ea typeface="+mn-ea"/>
              </a:defRPr>
            </a:lvl1pPr>
          </a:lstStyle>
          <a:p>
            <a:r>
              <a:rPr kumimoji="1" lang="ja-JP" altLang="en-US" dirty="0"/>
              <a:t>マスター タイトルの書式設定</a:t>
            </a:r>
          </a:p>
        </p:txBody>
      </p:sp>
      <p:sp>
        <p:nvSpPr>
          <p:cNvPr id="7" name="コンテンツ プレースホルダー 2">
            <a:extLst>
              <a:ext uri="{FF2B5EF4-FFF2-40B4-BE49-F238E27FC236}">
                <a16:creationId xmlns:a16="http://schemas.microsoft.com/office/drawing/2014/main" id="{AE614017-433C-400D-8EB5-92125B0907BD}"/>
              </a:ext>
            </a:extLst>
          </p:cNvPr>
          <p:cNvSpPr>
            <a:spLocks noGrp="1"/>
          </p:cNvSpPr>
          <p:nvPr>
            <p:ph idx="1"/>
          </p:nvPr>
        </p:nvSpPr>
        <p:spPr>
          <a:xfrm>
            <a:off x="838200" y="1825625"/>
            <a:ext cx="10515600" cy="4351338"/>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3" name="Slide Number Placeholder 5">
            <a:extLst>
              <a:ext uri="{FF2B5EF4-FFF2-40B4-BE49-F238E27FC236}">
                <a16:creationId xmlns:a16="http://schemas.microsoft.com/office/drawing/2014/main" id="{A5E81BBF-EAC4-8BBB-AA1C-57E36D815888}"/>
              </a:ext>
            </a:extLst>
          </p:cNvPr>
          <p:cNvSpPr>
            <a:spLocks noGrp="1"/>
          </p:cNvSpPr>
          <p:nvPr>
            <p:ph type="sldNum" sz="quarter" idx="4"/>
          </p:nvPr>
        </p:nvSpPr>
        <p:spPr>
          <a:xfrm>
            <a:off x="9378343" y="6545563"/>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F62245-79D7-4B7F-8901-7EDD072E00BB}" type="slidenum">
              <a:rPr kumimoji="1" lang="ja-JP" altLang="en-US" smtClean="0"/>
              <a:t>‹#›</a:t>
            </a:fld>
            <a:endParaRPr kumimoji="1" lang="ja-JP" altLang="en-US"/>
          </a:p>
        </p:txBody>
      </p:sp>
    </p:spTree>
    <p:extLst>
      <p:ext uri="{BB962C8B-B14F-4D97-AF65-F5344CB8AC3E}">
        <p14:creationId xmlns:p14="http://schemas.microsoft.com/office/powerpoint/2010/main" val="10735405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D9E8EAA-0B03-E65C-0BAB-EE10D6E1946B}"/>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901CC902-C558-13FE-9B26-A5152D0A2628}"/>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37AF907A-062D-3B8E-F35F-C0185A8048E7}"/>
              </a:ext>
            </a:extLst>
          </p:cNvPr>
          <p:cNvSpPr>
            <a:spLocks noGrp="1"/>
          </p:cNvSpPr>
          <p:nvPr>
            <p:ph type="dt" sz="half" idx="10"/>
          </p:nvPr>
        </p:nvSpPr>
        <p:spPr>
          <a:xfrm>
            <a:off x="838200" y="6356350"/>
            <a:ext cx="2743200" cy="365125"/>
          </a:xfrm>
          <a:prstGeom prst="rect">
            <a:avLst/>
          </a:prstGeom>
        </p:spPr>
        <p:txBody>
          <a:bodyPr/>
          <a:lstStyle/>
          <a:p>
            <a:fld id="{3A64FF82-483A-4546-BA36-AAA8A0649CEB}" type="datetimeFigureOut">
              <a:rPr kumimoji="1" lang="ja-JP" altLang="en-US" smtClean="0"/>
              <a:t>2023/3/22</a:t>
            </a:fld>
            <a:endParaRPr kumimoji="1" lang="ja-JP" altLang="en-US"/>
          </a:p>
        </p:txBody>
      </p:sp>
      <p:sp>
        <p:nvSpPr>
          <p:cNvPr id="5" name="フッター プレースホルダー 4">
            <a:extLst>
              <a:ext uri="{FF2B5EF4-FFF2-40B4-BE49-F238E27FC236}">
                <a16:creationId xmlns:a16="http://schemas.microsoft.com/office/drawing/2014/main" id="{E5520F8F-8581-19C0-F6C5-1DCE071681E8}"/>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F730375-F808-89BF-0B4C-6BD594F692B5}"/>
              </a:ext>
            </a:extLst>
          </p:cNvPr>
          <p:cNvSpPr>
            <a:spLocks noGrp="1"/>
          </p:cNvSpPr>
          <p:nvPr>
            <p:ph type="sldNum" sz="quarter" idx="12"/>
          </p:nvPr>
        </p:nvSpPr>
        <p:spPr>
          <a:xfrm>
            <a:off x="8610600" y="6356350"/>
            <a:ext cx="2743200" cy="365125"/>
          </a:xfrm>
          <a:prstGeom prst="rect">
            <a:avLst/>
          </a:prstGeom>
        </p:spPr>
        <p:txBody>
          <a:bodyPr/>
          <a:lstStyle/>
          <a:p>
            <a:fld id="{43D5435F-134A-4868-8666-79A737A3F009}" type="slidenum">
              <a:rPr kumimoji="1" lang="ja-JP" altLang="en-US" smtClean="0"/>
              <a:t>‹#›</a:t>
            </a:fld>
            <a:endParaRPr kumimoji="1" lang="ja-JP" altLang="en-US"/>
          </a:p>
        </p:txBody>
      </p:sp>
    </p:spTree>
    <p:extLst>
      <p:ext uri="{BB962C8B-B14F-4D97-AF65-F5344CB8AC3E}">
        <p14:creationId xmlns:p14="http://schemas.microsoft.com/office/powerpoint/2010/main" val="35262256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7650A30-F395-FFAF-7348-3A5F86EFDDD0}"/>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0FBC42B-1F43-25AE-1CEF-FEFDD0561FA7}"/>
              </a:ext>
            </a:extLst>
          </p:cNvPr>
          <p:cNvSpPr>
            <a:spLocks noGrp="1"/>
          </p:cNvSpPr>
          <p:nvPr>
            <p:ph idx="1"/>
          </p:nvPr>
        </p:nvSpPr>
        <p:spPr>
          <a:xfrm>
            <a:off x="838200" y="1825625"/>
            <a:ext cx="10515600" cy="4351338"/>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08654F4-305F-8FCF-2405-8083E5A067A0}"/>
              </a:ext>
            </a:extLst>
          </p:cNvPr>
          <p:cNvSpPr>
            <a:spLocks noGrp="1"/>
          </p:cNvSpPr>
          <p:nvPr>
            <p:ph type="dt" sz="half" idx="10"/>
          </p:nvPr>
        </p:nvSpPr>
        <p:spPr>
          <a:xfrm>
            <a:off x="838200" y="6356350"/>
            <a:ext cx="2743200" cy="365125"/>
          </a:xfrm>
          <a:prstGeom prst="rect">
            <a:avLst/>
          </a:prstGeom>
        </p:spPr>
        <p:txBody>
          <a:bodyPr/>
          <a:lstStyle/>
          <a:p>
            <a:fld id="{3A64FF82-483A-4546-BA36-AAA8A0649CEB}" type="datetimeFigureOut">
              <a:rPr kumimoji="1" lang="ja-JP" altLang="en-US" smtClean="0"/>
              <a:t>2023/3/22</a:t>
            </a:fld>
            <a:endParaRPr kumimoji="1" lang="ja-JP" altLang="en-US"/>
          </a:p>
        </p:txBody>
      </p:sp>
      <p:sp>
        <p:nvSpPr>
          <p:cNvPr id="5" name="フッター プレースホルダー 4">
            <a:extLst>
              <a:ext uri="{FF2B5EF4-FFF2-40B4-BE49-F238E27FC236}">
                <a16:creationId xmlns:a16="http://schemas.microsoft.com/office/drawing/2014/main" id="{B5237E5B-3E74-2FAE-1DC4-4479B1B9CA04}"/>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2115DB9-218A-B363-F2D3-99634E510B56}"/>
              </a:ext>
            </a:extLst>
          </p:cNvPr>
          <p:cNvSpPr>
            <a:spLocks noGrp="1"/>
          </p:cNvSpPr>
          <p:nvPr>
            <p:ph type="sldNum" sz="quarter" idx="12"/>
          </p:nvPr>
        </p:nvSpPr>
        <p:spPr>
          <a:xfrm>
            <a:off x="8610600" y="6356350"/>
            <a:ext cx="2743200" cy="365125"/>
          </a:xfrm>
          <a:prstGeom prst="rect">
            <a:avLst/>
          </a:prstGeom>
        </p:spPr>
        <p:txBody>
          <a:bodyPr/>
          <a:lstStyle/>
          <a:p>
            <a:fld id="{43D5435F-134A-4868-8666-79A737A3F009}" type="slidenum">
              <a:rPr kumimoji="1" lang="ja-JP" altLang="en-US" smtClean="0"/>
              <a:t>‹#›</a:t>
            </a:fld>
            <a:endParaRPr kumimoji="1" lang="ja-JP" altLang="en-US"/>
          </a:p>
        </p:txBody>
      </p:sp>
    </p:spTree>
    <p:extLst>
      <p:ext uri="{BB962C8B-B14F-4D97-AF65-F5344CB8AC3E}">
        <p14:creationId xmlns:p14="http://schemas.microsoft.com/office/powerpoint/2010/main" val="33929369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15DDF4B-8AB0-74AC-FE15-B00460A25469}"/>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C5B3B42-24F6-8BE3-6980-55FEF87BF209}"/>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BA0C8C8D-D72A-B843-CFF0-A6BD149A48DA}"/>
              </a:ext>
            </a:extLst>
          </p:cNvPr>
          <p:cNvSpPr>
            <a:spLocks noGrp="1"/>
          </p:cNvSpPr>
          <p:nvPr>
            <p:ph type="dt" sz="half" idx="10"/>
          </p:nvPr>
        </p:nvSpPr>
        <p:spPr>
          <a:xfrm>
            <a:off x="838200" y="6356350"/>
            <a:ext cx="2743200" cy="365125"/>
          </a:xfrm>
          <a:prstGeom prst="rect">
            <a:avLst/>
          </a:prstGeom>
        </p:spPr>
        <p:txBody>
          <a:bodyPr/>
          <a:lstStyle/>
          <a:p>
            <a:fld id="{3A64FF82-483A-4546-BA36-AAA8A0649CEB}" type="datetimeFigureOut">
              <a:rPr kumimoji="1" lang="ja-JP" altLang="en-US" smtClean="0"/>
              <a:t>2023/3/22</a:t>
            </a:fld>
            <a:endParaRPr kumimoji="1" lang="ja-JP" altLang="en-US"/>
          </a:p>
        </p:txBody>
      </p:sp>
      <p:sp>
        <p:nvSpPr>
          <p:cNvPr id="5" name="フッター プレースホルダー 4">
            <a:extLst>
              <a:ext uri="{FF2B5EF4-FFF2-40B4-BE49-F238E27FC236}">
                <a16:creationId xmlns:a16="http://schemas.microsoft.com/office/drawing/2014/main" id="{34775FF3-E33C-59F5-8EA5-82A766E72B54}"/>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7AD853E-C25F-6D4D-DA1A-D6A3741EA774}"/>
              </a:ext>
            </a:extLst>
          </p:cNvPr>
          <p:cNvSpPr>
            <a:spLocks noGrp="1"/>
          </p:cNvSpPr>
          <p:nvPr>
            <p:ph type="sldNum" sz="quarter" idx="12"/>
          </p:nvPr>
        </p:nvSpPr>
        <p:spPr>
          <a:xfrm>
            <a:off x="8610600" y="6356350"/>
            <a:ext cx="2743200" cy="365125"/>
          </a:xfrm>
          <a:prstGeom prst="rect">
            <a:avLst/>
          </a:prstGeom>
        </p:spPr>
        <p:txBody>
          <a:bodyPr/>
          <a:lstStyle/>
          <a:p>
            <a:fld id="{43D5435F-134A-4868-8666-79A737A3F009}" type="slidenum">
              <a:rPr kumimoji="1" lang="ja-JP" altLang="en-US" smtClean="0"/>
              <a:t>‹#›</a:t>
            </a:fld>
            <a:endParaRPr kumimoji="1" lang="ja-JP" altLang="en-US"/>
          </a:p>
        </p:txBody>
      </p:sp>
    </p:spTree>
    <p:extLst>
      <p:ext uri="{BB962C8B-B14F-4D97-AF65-F5344CB8AC3E}">
        <p14:creationId xmlns:p14="http://schemas.microsoft.com/office/powerpoint/2010/main" val="28265351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FBDCAB6-2F47-5094-8291-CB0A33489163}"/>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435F446-D1D9-13A5-96D1-8CE0100AF840}"/>
              </a:ext>
            </a:extLst>
          </p:cNvPr>
          <p:cNvSpPr>
            <a:spLocks noGrp="1"/>
          </p:cNvSpPr>
          <p:nvPr>
            <p:ph sz="half" idx="1"/>
          </p:nvPr>
        </p:nvSpPr>
        <p:spPr>
          <a:xfrm>
            <a:off x="838200" y="1825625"/>
            <a:ext cx="5181600" cy="4351338"/>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36850D2E-16D7-20FE-F143-653B02FD95F2}"/>
              </a:ext>
            </a:extLst>
          </p:cNvPr>
          <p:cNvSpPr>
            <a:spLocks noGrp="1"/>
          </p:cNvSpPr>
          <p:nvPr>
            <p:ph sz="half" idx="2"/>
          </p:nvPr>
        </p:nvSpPr>
        <p:spPr>
          <a:xfrm>
            <a:off x="6172200" y="1825625"/>
            <a:ext cx="5181600" cy="4351338"/>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71F3FCE6-993D-1BE7-E826-67305AD7F659}"/>
              </a:ext>
            </a:extLst>
          </p:cNvPr>
          <p:cNvSpPr>
            <a:spLocks noGrp="1"/>
          </p:cNvSpPr>
          <p:nvPr>
            <p:ph type="dt" sz="half" idx="10"/>
          </p:nvPr>
        </p:nvSpPr>
        <p:spPr>
          <a:xfrm>
            <a:off x="838200" y="6356350"/>
            <a:ext cx="2743200" cy="365125"/>
          </a:xfrm>
          <a:prstGeom prst="rect">
            <a:avLst/>
          </a:prstGeom>
        </p:spPr>
        <p:txBody>
          <a:bodyPr/>
          <a:lstStyle/>
          <a:p>
            <a:fld id="{3A64FF82-483A-4546-BA36-AAA8A0649CEB}" type="datetimeFigureOut">
              <a:rPr kumimoji="1" lang="ja-JP" altLang="en-US" smtClean="0"/>
              <a:t>2023/3/22</a:t>
            </a:fld>
            <a:endParaRPr kumimoji="1" lang="ja-JP" altLang="en-US"/>
          </a:p>
        </p:txBody>
      </p:sp>
      <p:sp>
        <p:nvSpPr>
          <p:cNvPr id="6" name="フッター プレースホルダー 5">
            <a:extLst>
              <a:ext uri="{FF2B5EF4-FFF2-40B4-BE49-F238E27FC236}">
                <a16:creationId xmlns:a16="http://schemas.microsoft.com/office/drawing/2014/main" id="{1CE7BCFA-4867-D435-A083-480FF57AF425}"/>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BEE5A9F3-7D09-89B5-82EF-3F5413D55C60}"/>
              </a:ext>
            </a:extLst>
          </p:cNvPr>
          <p:cNvSpPr>
            <a:spLocks noGrp="1"/>
          </p:cNvSpPr>
          <p:nvPr>
            <p:ph type="sldNum" sz="quarter" idx="12"/>
          </p:nvPr>
        </p:nvSpPr>
        <p:spPr>
          <a:xfrm>
            <a:off x="8610600" y="6356350"/>
            <a:ext cx="2743200" cy="365125"/>
          </a:xfrm>
          <a:prstGeom prst="rect">
            <a:avLst/>
          </a:prstGeom>
        </p:spPr>
        <p:txBody>
          <a:bodyPr/>
          <a:lstStyle/>
          <a:p>
            <a:fld id="{43D5435F-134A-4868-8666-79A737A3F009}" type="slidenum">
              <a:rPr kumimoji="1" lang="ja-JP" altLang="en-US" smtClean="0"/>
              <a:t>‹#›</a:t>
            </a:fld>
            <a:endParaRPr kumimoji="1" lang="ja-JP" altLang="en-US"/>
          </a:p>
        </p:txBody>
      </p:sp>
    </p:spTree>
    <p:extLst>
      <p:ext uri="{BB962C8B-B14F-4D97-AF65-F5344CB8AC3E}">
        <p14:creationId xmlns:p14="http://schemas.microsoft.com/office/powerpoint/2010/main" val="18342806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C331A4D-437F-93FF-C969-2E23C9EB34A2}"/>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3684852-014F-5309-39D7-06A5B8465AAB}"/>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7C00C061-9C8A-A769-CE82-4E8C37228762}"/>
              </a:ext>
            </a:extLst>
          </p:cNvPr>
          <p:cNvSpPr>
            <a:spLocks noGrp="1"/>
          </p:cNvSpPr>
          <p:nvPr>
            <p:ph sz="half" idx="2"/>
          </p:nvPr>
        </p:nvSpPr>
        <p:spPr>
          <a:xfrm>
            <a:off x="839788" y="2505075"/>
            <a:ext cx="5157787" cy="3684588"/>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D8931294-BBA6-0737-9AB6-C3956EAD0DD8}"/>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B8667F66-80F1-5331-C557-F35A9F3469B4}"/>
              </a:ext>
            </a:extLst>
          </p:cNvPr>
          <p:cNvSpPr>
            <a:spLocks noGrp="1"/>
          </p:cNvSpPr>
          <p:nvPr>
            <p:ph sz="quarter" idx="4"/>
          </p:nvPr>
        </p:nvSpPr>
        <p:spPr>
          <a:xfrm>
            <a:off x="6172200" y="2505075"/>
            <a:ext cx="5183188" cy="3684588"/>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269F686B-CD1B-152D-3610-4808236331B2}"/>
              </a:ext>
            </a:extLst>
          </p:cNvPr>
          <p:cNvSpPr>
            <a:spLocks noGrp="1"/>
          </p:cNvSpPr>
          <p:nvPr>
            <p:ph type="dt" sz="half" idx="10"/>
          </p:nvPr>
        </p:nvSpPr>
        <p:spPr>
          <a:xfrm>
            <a:off x="838200" y="6356350"/>
            <a:ext cx="2743200" cy="365125"/>
          </a:xfrm>
          <a:prstGeom prst="rect">
            <a:avLst/>
          </a:prstGeom>
        </p:spPr>
        <p:txBody>
          <a:bodyPr/>
          <a:lstStyle/>
          <a:p>
            <a:fld id="{3A64FF82-483A-4546-BA36-AAA8A0649CEB}" type="datetimeFigureOut">
              <a:rPr kumimoji="1" lang="ja-JP" altLang="en-US" smtClean="0"/>
              <a:t>2023/3/22</a:t>
            </a:fld>
            <a:endParaRPr kumimoji="1" lang="ja-JP" altLang="en-US"/>
          </a:p>
        </p:txBody>
      </p:sp>
      <p:sp>
        <p:nvSpPr>
          <p:cNvPr id="8" name="フッター プレースホルダー 7">
            <a:extLst>
              <a:ext uri="{FF2B5EF4-FFF2-40B4-BE49-F238E27FC236}">
                <a16:creationId xmlns:a16="http://schemas.microsoft.com/office/drawing/2014/main" id="{6394F3BB-D3DC-BB4B-8AA0-1DEF3199EB5D}"/>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D7F6D413-72FC-EF8B-DF53-3507795BC4C0}"/>
              </a:ext>
            </a:extLst>
          </p:cNvPr>
          <p:cNvSpPr>
            <a:spLocks noGrp="1"/>
          </p:cNvSpPr>
          <p:nvPr>
            <p:ph type="sldNum" sz="quarter" idx="12"/>
          </p:nvPr>
        </p:nvSpPr>
        <p:spPr>
          <a:xfrm>
            <a:off x="8610600" y="6356350"/>
            <a:ext cx="2743200" cy="365125"/>
          </a:xfrm>
          <a:prstGeom prst="rect">
            <a:avLst/>
          </a:prstGeom>
        </p:spPr>
        <p:txBody>
          <a:bodyPr/>
          <a:lstStyle/>
          <a:p>
            <a:fld id="{43D5435F-134A-4868-8666-79A737A3F009}" type="slidenum">
              <a:rPr kumimoji="1" lang="ja-JP" altLang="en-US" smtClean="0"/>
              <a:t>‹#›</a:t>
            </a:fld>
            <a:endParaRPr kumimoji="1" lang="ja-JP" altLang="en-US"/>
          </a:p>
        </p:txBody>
      </p:sp>
    </p:spTree>
    <p:extLst>
      <p:ext uri="{BB962C8B-B14F-4D97-AF65-F5344CB8AC3E}">
        <p14:creationId xmlns:p14="http://schemas.microsoft.com/office/powerpoint/2010/main" val="4172959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タイトル スライド">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4390BAF-A1A7-4B0A-8376-7DD6FAB0EB2A}" type="datetime1">
              <a:rPr kumimoji="1" lang="ja-JP" altLang="en-US" smtClean="0"/>
              <a:t>2023/3/22</a:t>
            </a:fld>
            <a:endParaRPr kumimoji="1" lang="ja-JP" alt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p:txBody>
          <a:bodyPr/>
          <a:lstStyle/>
          <a:p>
            <a:fld id="{D4F62245-79D7-4B7F-8901-7EDD072E00BB}" type="slidenum">
              <a:rPr kumimoji="1" lang="ja-JP" altLang="en-US" smtClean="0"/>
              <a:t>‹#›</a:t>
            </a:fld>
            <a:endParaRPr kumimoji="1" lang="ja-JP" altLang="en-US"/>
          </a:p>
        </p:txBody>
      </p:sp>
    </p:spTree>
    <p:extLst>
      <p:ext uri="{BB962C8B-B14F-4D97-AF65-F5344CB8AC3E}">
        <p14:creationId xmlns:p14="http://schemas.microsoft.com/office/powerpoint/2010/main" val="1179700002"/>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37308C1-2E28-1D8D-6C8B-C30AFC8D8E4C}"/>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1A81C5BA-049D-D801-7B40-31E663F99FF3}"/>
              </a:ext>
            </a:extLst>
          </p:cNvPr>
          <p:cNvSpPr>
            <a:spLocks noGrp="1"/>
          </p:cNvSpPr>
          <p:nvPr>
            <p:ph type="dt" sz="half" idx="10"/>
          </p:nvPr>
        </p:nvSpPr>
        <p:spPr>
          <a:xfrm>
            <a:off x="838200" y="6356350"/>
            <a:ext cx="2743200" cy="365125"/>
          </a:xfrm>
          <a:prstGeom prst="rect">
            <a:avLst/>
          </a:prstGeom>
        </p:spPr>
        <p:txBody>
          <a:bodyPr/>
          <a:lstStyle/>
          <a:p>
            <a:fld id="{3A64FF82-483A-4546-BA36-AAA8A0649CEB}" type="datetimeFigureOut">
              <a:rPr kumimoji="1" lang="ja-JP" altLang="en-US" smtClean="0"/>
              <a:t>2023/3/22</a:t>
            </a:fld>
            <a:endParaRPr kumimoji="1" lang="ja-JP" altLang="en-US"/>
          </a:p>
        </p:txBody>
      </p:sp>
      <p:sp>
        <p:nvSpPr>
          <p:cNvPr id="4" name="フッター プレースホルダー 3">
            <a:extLst>
              <a:ext uri="{FF2B5EF4-FFF2-40B4-BE49-F238E27FC236}">
                <a16:creationId xmlns:a16="http://schemas.microsoft.com/office/drawing/2014/main" id="{F83ECE37-EF77-5D78-7E87-85087ADF5217}"/>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C2BEDAE7-5DFA-191B-157E-E885F0AEDAA0}"/>
              </a:ext>
            </a:extLst>
          </p:cNvPr>
          <p:cNvSpPr>
            <a:spLocks noGrp="1"/>
          </p:cNvSpPr>
          <p:nvPr>
            <p:ph type="sldNum" sz="quarter" idx="12"/>
          </p:nvPr>
        </p:nvSpPr>
        <p:spPr>
          <a:xfrm>
            <a:off x="8610600" y="6356350"/>
            <a:ext cx="2743200" cy="365125"/>
          </a:xfrm>
          <a:prstGeom prst="rect">
            <a:avLst/>
          </a:prstGeom>
        </p:spPr>
        <p:txBody>
          <a:bodyPr/>
          <a:lstStyle/>
          <a:p>
            <a:fld id="{43D5435F-134A-4868-8666-79A737A3F009}" type="slidenum">
              <a:rPr kumimoji="1" lang="ja-JP" altLang="en-US" smtClean="0"/>
              <a:t>‹#›</a:t>
            </a:fld>
            <a:endParaRPr kumimoji="1" lang="ja-JP" altLang="en-US"/>
          </a:p>
        </p:txBody>
      </p:sp>
    </p:spTree>
    <p:extLst>
      <p:ext uri="{BB962C8B-B14F-4D97-AF65-F5344CB8AC3E}">
        <p14:creationId xmlns:p14="http://schemas.microsoft.com/office/powerpoint/2010/main" val="14967229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313662A5-9EEC-2555-EB5C-11CE3E1F36AD}"/>
              </a:ext>
            </a:extLst>
          </p:cNvPr>
          <p:cNvSpPr>
            <a:spLocks noGrp="1"/>
          </p:cNvSpPr>
          <p:nvPr>
            <p:ph type="dt" sz="half" idx="10"/>
          </p:nvPr>
        </p:nvSpPr>
        <p:spPr>
          <a:xfrm>
            <a:off x="838200" y="6356350"/>
            <a:ext cx="2743200" cy="365125"/>
          </a:xfrm>
          <a:prstGeom prst="rect">
            <a:avLst/>
          </a:prstGeom>
        </p:spPr>
        <p:txBody>
          <a:bodyPr/>
          <a:lstStyle/>
          <a:p>
            <a:fld id="{3A64FF82-483A-4546-BA36-AAA8A0649CEB}" type="datetimeFigureOut">
              <a:rPr kumimoji="1" lang="ja-JP" altLang="en-US" smtClean="0"/>
              <a:t>2023/3/22</a:t>
            </a:fld>
            <a:endParaRPr kumimoji="1" lang="ja-JP" altLang="en-US"/>
          </a:p>
        </p:txBody>
      </p:sp>
      <p:sp>
        <p:nvSpPr>
          <p:cNvPr id="3" name="フッター プレースホルダー 2">
            <a:extLst>
              <a:ext uri="{FF2B5EF4-FFF2-40B4-BE49-F238E27FC236}">
                <a16:creationId xmlns:a16="http://schemas.microsoft.com/office/drawing/2014/main" id="{A3194089-3E9E-F365-50B4-F3BDC09278CB}"/>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25150051-93E3-42B6-9A1B-3BBE76AD1C62}"/>
              </a:ext>
            </a:extLst>
          </p:cNvPr>
          <p:cNvSpPr>
            <a:spLocks noGrp="1"/>
          </p:cNvSpPr>
          <p:nvPr>
            <p:ph type="sldNum" sz="quarter" idx="12"/>
          </p:nvPr>
        </p:nvSpPr>
        <p:spPr>
          <a:xfrm>
            <a:off x="8610600" y="6356350"/>
            <a:ext cx="2743200" cy="365125"/>
          </a:xfrm>
          <a:prstGeom prst="rect">
            <a:avLst/>
          </a:prstGeom>
        </p:spPr>
        <p:txBody>
          <a:bodyPr/>
          <a:lstStyle/>
          <a:p>
            <a:fld id="{43D5435F-134A-4868-8666-79A737A3F009}" type="slidenum">
              <a:rPr kumimoji="1" lang="ja-JP" altLang="en-US" smtClean="0"/>
              <a:t>‹#›</a:t>
            </a:fld>
            <a:endParaRPr kumimoji="1" lang="ja-JP" altLang="en-US"/>
          </a:p>
        </p:txBody>
      </p:sp>
    </p:spTree>
    <p:extLst>
      <p:ext uri="{BB962C8B-B14F-4D97-AF65-F5344CB8AC3E}">
        <p14:creationId xmlns:p14="http://schemas.microsoft.com/office/powerpoint/2010/main" val="389510765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A6DE994-2C28-5A4C-B3AF-78AE3F1AD06C}"/>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3BCAB05-03F7-4DB0-50A8-882044B9B6BA}"/>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6183B1DF-A070-A1C8-C466-D15B6A3DFB2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44090D7E-0FE9-81C2-7530-3F1D2FFCDCE4}"/>
              </a:ext>
            </a:extLst>
          </p:cNvPr>
          <p:cNvSpPr>
            <a:spLocks noGrp="1"/>
          </p:cNvSpPr>
          <p:nvPr>
            <p:ph type="dt" sz="half" idx="10"/>
          </p:nvPr>
        </p:nvSpPr>
        <p:spPr>
          <a:xfrm>
            <a:off x="838200" y="6356350"/>
            <a:ext cx="2743200" cy="365125"/>
          </a:xfrm>
          <a:prstGeom prst="rect">
            <a:avLst/>
          </a:prstGeom>
        </p:spPr>
        <p:txBody>
          <a:bodyPr/>
          <a:lstStyle/>
          <a:p>
            <a:fld id="{3A64FF82-483A-4546-BA36-AAA8A0649CEB}" type="datetimeFigureOut">
              <a:rPr kumimoji="1" lang="ja-JP" altLang="en-US" smtClean="0"/>
              <a:t>2023/3/22</a:t>
            </a:fld>
            <a:endParaRPr kumimoji="1" lang="ja-JP" altLang="en-US"/>
          </a:p>
        </p:txBody>
      </p:sp>
      <p:sp>
        <p:nvSpPr>
          <p:cNvPr id="6" name="フッター プレースホルダー 5">
            <a:extLst>
              <a:ext uri="{FF2B5EF4-FFF2-40B4-BE49-F238E27FC236}">
                <a16:creationId xmlns:a16="http://schemas.microsoft.com/office/drawing/2014/main" id="{5D554C40-4666-30F2-67AD-B302E46679E5}"/>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1CC49C0-4F8D-2A36-4CFA-48A1F7361006}"/>
              </a:ext>
            </a:extLst>
          </p:cNvPr>
          <p:cNvSpPr>
            <a:spLocks noGrp="1"/>
          </p:cNvSpPr>
          <p:nvPr>
            <p:ph type="sldNum" sz="quarter" idx="12"/>
          </p:nvPr>
        </p:nvSpPr>
        <p:spPr>
          <a:xfrm>
            <a:off x="8610600" y="6356350"/>
            <a:ext cx="2743200" cy="365125"/>
          </a:xfrm>
          <a:prstGeom prst="rect">
            <a:avLst/>
          </a:prstGeom>
        </p:spPr>
        <p:txBody>
          <a:bodyPr/>
          <a:lstStyle/>
          <a:p>
            <a:fld id="{43D5435F-134A-4868-8666-79A737A3F009}" type="slidenum">
              <a:rPr kumimoji="1" lang="ja-JP" altLang="en-US" smtClean="0"/>
              <a:t>‹#›</a:t>
            </a:fld>
            <a:endParaRPr kumimoji="1" lang="ja-JP" altLang="en-US"/>
          </a:p>
        </p:txBody>
      </p:sp>
    </p:spTree>
    <p:extLst>
      <p:ext uri="{BB962C8B-B14F-4D97-AF65-F5344CB8AC3E}">
        <p14:creationId xmlns:p14="http://schemas.microsoft.com/office/powerpoint/2010/main" val="339171979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CB8E57-0F52-111C-84E5-E28538F1E556}"/>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B91EE1C4-BFBA-3B0C-3DE6-12EDCF22E8B3}"/>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6DCE9F53-7A1D-A2B6-5DC5-39231580906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07A69D10-6A96-61FE-A43F-42D33A4C7EEE}"/>
              </a:ext>
            </a:extLst>
          </p:cNvPr>
          <p:cNvSpPr>
            <a:spLocks noGrp="1"/>
          </p:cNvSpPr>
          <p:nvPr>
            <p:ph type="dt" sz="half" idx="10"/>
          </p:nvPr>
        </p:nvSpPr>
        <p:spPr>
          <a:xfrm>
            <a:off x="838200" y="6356350"/>
            <a:ext cx="2743200" cy="365125"/>
          </a:xfrm>
          <a:prstGeom prst="rect">
            <a:avLst/>
          </a:prstGeom>
        </p:spPr>
        <p:txBody>
          <a:bodyPr/>
          <a:lstStyle/>
          <a:p>
            <a:fld id="{3A64FF82-483A-4546-BA36-AAA8A0649CEB}" type="datetimeFigureOut">
              <a:rPr kumimoji="1" lang="ja-JP" altLang="en-US" smtClean="0"/>
              <a:t>2023/3/22</a:t>
            </a:fld>
            <a:endParaRPr kumimoji="1" lang="ja-JP" altLang="en-US"/>
          </a:p>
        </p:txBody>
      </p:sp>
      <p:sp>
        <p:nvSpPr>
          <p:cNvPr id="6" name="フッター プレースホルダー 5">
            <a:extLst>
              <a:ext uri="{FF2B5EF4-FFF2-40B4-BE49-F238E27FC236}">
                <a16:creationId xmlns:a16="http://schemas.microsoft.com/office/drawing/2014/main" id="{816D1C5E-06A9-856B-8081-A98D103B81B6}"/>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32DC4FAD-A62E-1D62-74A1-ADF01CB334AA}"/>
              </a:ext>
            </a:extLst>
          </p:cNvPr>
          <p:cNvSpPr>
            <a:spLocks noGrp="1"/>
          </p:cNvSpPr>
          <p:nvPr>
            <p:ph type="sldNum" sz="quarter" idx="12"/>
          </p:nvPr>
        </p:nvSpPr>
        <p:spPr>
          <a:xfrm>
            <a:off x="8610600" y="6356350"/>
            <a:ext cx="2743200" cy="365125"/>
          </a:xfrm>
          <a:prstGeom prst="rect">
            <a:avLst/>
          </a:prstGeom>
        </p:spPr>
        <p:txBody>
          <a:bodyPr/>
          <a:lstStyle/>
          <a:p>
            <a:fld id="{43D5435F-134A-4868-8666-79A737A3F009}" type="slidenum">
              <a:rPr kumimoji="1" lang="ja-JP" altLang="en-US" smtClean="0"/>
              <a:t>‹#›</a:t>
            </a:fld>
            <a:endParaRPr kumimoji="1" lang="ja-JP" altLang="en-US"/>
          </a:p>
        </p:txBody>
      </p:sp>
    </p:spTree>
    <p:extLst>
      <p:ext uri="{BB962C8B-B14F-4D97-AF65-F5344CB8AC3E}">
        <p14:creationId xmlns:p14="http://schemas.microsoft.com/office/powerpoint/2010/main" val="12914451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8825F07-7260-2FED-FFDB-BB131D243E3E}"/>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BD371C7D-5743-54F8-51CA-9779F3B49C1A}"/>
              </a:ext>
            </a:extLst>
          </p:cNvPr>
          <p:cNvSpPr>
            <a:spLocks noGrp="1"/>
          </p:cNvSpPr>
          <p:nvPr>
            <p:ph type="body" orient="vert" idx="1"/>
          </p:nvPr>
        </p:nvSpPr>
        <p:spPr>
          <a:xfrm>
            <a:off x="838200" y="1825625"/>
            <a:ext cx="10515600" cy="4351338"/>
          </a:xfrm>
          <a:prstGeom prst="rect">
            <a:avLst/>
          </a:prstGeo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1754C8A-09F2-BC60-0EFC-DD9410EE44DD}"/>
              </a:ext>
            </a:extLst>
          </p:cNvPr>
          <p:cNvSpPr>
            <a:spLocks noGrp="1"/>
          </p:cNvSpPr>
          <p:nvPr>
            <p:ph type="dt" sz="half" idx="10"/>
          </p:nvPr>
        </p:nvSpPr>
        <p:spPr>
          <a:xfrm>
            <a:off x="838200" y="6356350"/>
            <a:ext cx="2743200" cy="365125"/>
          </a:xfrm>
          <a:prstGeom prst="rect">
            <a:avLst/>
          </a:prstGeom>
        </p:spPr>
        <p:txBody>
          <a:bodyPr/>
          <a:lstStyle/>
          <a:p>
            <a:fld id="{3A64FF82-483A-4546-BA36-AAA8A0649CEB}" type="datetimeFigureOut">
              <a:rPr kumimoji="1" lang="ja-JP" altLang="en-US" smtClean="0"/>
              <a:t>2023/3/22</a:t>
            </a:fld>
            <a:endParaRPr kumimoji="1" lang="ja-JP" altLang="en-US"/>
          </a:p>
        </p:txBody>
      </p:sp>
      <p:sp>
        <p:nvSpPr>
          <p:cNvPr id="5" name="フッター プレースホルダー 4">
            <a:extLst>
              <a:ext uri="{FF2B5EF4-FFF2-40B4-BE49-F238E27FC236}">
                <a16:creationId xmlns:a16="http://schemas.microsoft.com/office/drawing/2014/main" id="{20AFF88D-C070-BF86-9B96-27A35E605DB1}"/>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332FB09-4000-75E4-5D35-2130D514A481}"/>
              </a:ext>
            </a:extLst>
          </p:cNvPr>
          <p:cNvSpPr>
            <a:spLocks noGrp="1"/>
          </p:cNvSpPr>
          <p:nvPr>
            <p:ph type="sldNum" sz="quarter" idx="12"/>
          </p:nvPr>
        </p:nvSpPr>
        <p:spPr>
          <a:xfrm>
            <a:off x="8610600" y="6356350"/>
            <a:ext cx="2743200" cy="365125"/>
          </a:xfrm>
          <a:prstGeom prst="rect">
            <a:avLst/>
          </a:prstGeom>
        </p:spPr>
        <p:txBody>
          <a:bodyPr/>
          <a:lstStyle/>
          <a:p>
            <a:fld id="{43D5435F-134A-4868-8666-79A737A3F009}" type="slidenum">
              <a:rPr kumimoji="1" lang="ja-JP" altLang="en-US" smtClean="0"/>
              <a:t>‹#›</a:t>
            </a:fld>
            <a:endParaRPr kumimoji="1" lang="ja-JP" altLang="en-US"/>
          </a:p>
        </p:txBody>
      </p:sp>
    </p:spTree>
    <p:extLst>
      <p:ext uri="{BB962C8B-B14F-4D97-AF65-F5344CB8AC3E}">
        <p14:creationId xmlns:p14="http://schemas.microsoft.com/office/powerpoint/2010/main" val="262532173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58253383-3FF0-D194-55E4-F8D0086F1506}"/>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71238BFC-B15D-DFAE-5DCB-3E3FD3C10444}"/>
              </a:ext>
            </a:extLst>
          </p:cNvPr>
          <p:cNvSpPr>
            <a:spLocks noGrp="1"/>
          </p:cNvSpPr>
          <p:nvPr>
            <p:ph type="body" orient="vert" idx="1"/>
          </p:nvPr>
        </p:nvSpPr>
        <p:spPr>
          <a:xfrm>
            <a:off x="838200" y="365125"/>
            <a:ext cx="7734300" cy="5811838"/>
          </a:xfrm>
          <a:prstGeom prst="rect">
            <a:avLst/>
          </a:prstGeo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78E54CE-D13F-C814-55AF-C612E4A1A317}"/>
              </a:ext>
            </a:extLst>
          </p:cNvPr>
          <p:cNvSpPr>
            <a:spLocks noGrp="1"/>
          </p:cNvSpPr>
          <p:nvPr>
            <p:ph type="dt" sz="half" idx="10"/>
          </p:nvPr>
        </p:nvSpPr>
        <p:spPr>
          <a:xfrm>
            <a:off x="838200" y="6356350"/>
            <a:ext cx="2743200" cy="365125"/>
          </a:xfrm>
          <a:prstGeom prst="rect">
            <a:avLst/>
          </a:prstGeom>
        </p:spPr>
        <p:txBody>
          <a:bodyPr/>
          <a:lstStyle/>
          <a:p>
            <a:fld id="{3A64FF82-483A-4546-BA36-AAA8A0649CEB}" type="datetimeFigureOut">
              <a:rPr kumimoji="1" lang="ja-JP" altLang="en-US" smtClean="0"/>
              <a:t>2023/3/22</a:t>
            </a:fld>
            <a:endParaRPr kumimoji="1" lang="ja-JP" altLang="en-US"/>
          </a:p>
        </p:txBody>
      </p:sp>
      <p:sp>
        <p:nvSpPr>
          <p:cNvPr id="5" name="フッター プレースホルダー 4">
            <a:extLst>
              <a:ext uri="{FF2B5EF4-FFF2-40B4-BE49-F238E27FC236}">
                <a16:creationId xmlns:a16="http://schemas.microsoft.com/office/drawing/2014/main" id="{4BAD01C0-D40E-D07B-8B3D-FF131237AE17}"/>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0094CD5-D82B-B474-383D-6BC8CEB37035}"/>
              </a:ext>
            </a:extLst>
          </p:cNvPr>
          <p:cNvSpPr>
            <a:spLocks noGrp="1"/>
          </p:cNvSpPr>
          <p:nvPr>
            <p:ph type="sldNum" sz="quarter" idx="12"/>
          </p:nvPr>
        </p:nvSpPr>
        <p:spPr>
          <a:xfrm>
            <a:off x="8610600" y="6356350"/>
            <a:ext cx="2743200" cy="365125"/>
          </a:xfrm>
          <a:prstGeom prst="rect">
            <a:avLst/>
          </a:prstGeom>
        </p:spPr>
        <p:txBody>
          <a:bodyPr/>
          <a:lstStyle/>
          <a:p>
            <a:fld id="{43D5435F-134A-4868-8666-79A737A3F009}" type="slidenum">
              <a:rPr kumimoji="1" lang="ja-JP" altLang="en-US" smtClean="0"/>
              <a:t>‹#›</a:t>
            </a:fld>
            <a:endParaRPr kumimoji="1" lang="ja-JP" altLang="en-US"/>
          </a:p>
        </p:txBody>
      </p:sp>
    </p:spTree>
    <p:extLst>
      <p:ext uri="{BB962C8B-B14F-4D97-AF65-F5344CB8AC3E}">
        <p14:creationId xmlns:p14="http://schemas.microsoft.com/office/powerpoint/2010/main" val="359175663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タイトルとコンテンツ">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ja-JP" altLang="en-US"/>
              <a:t>マスター タイトルの書式設定</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5113FDF1-7B65-4567-B1F0-412B34797DAD}" type="datetime1">
              <a:rPr kumimoji="1" lang="ja-JP" altLang="en-US" smtClean="0"/>
              <a:t>2023/3/22</a:t>
            </a:fld>
            <a:endParaRPr kumimoji="1" lang="ja-JP" alt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p:txBody>
          <a:bodyPr/>
          <a:lstStyle/>
          <a:p>
            <a:fld id="{D4F62245-79D7-4B7F-8901-7EDD072E00BB}" type="slidenum">
              <a:rPr kumimoji="1" lang="ja-JP" altLang="en-US" smtClean="0"/>
              <a:t>‹#›</a:t>
            </a:fld>
            <a:endParaRPr kumimoji="1" lang="ja-JP" altLang="en-US"/>
          </a:p>
        </p:txBody>
      </p:sp>
    </p:spTree>
    <p:extLst>
      <p:ext uri="{BB962C8B-B14F-4D97-AF65-F5344CB8AC3E}">
        <p14:creationId xmlns:p14="http://schemas.microsoft.com/office/powerpoint/2010/main" val="1193111124"/>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ユーザー設定レイアウ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358EE75-F1B3-6C49-EA53-663AF138D972}"/>
              </a:ext>
            </a:extLst>
          </p:cNvPr>
          <p:cNvSpPr>
            <a:spLocks noGrp="1"/>
          </p:cNvSpPr>
          <p:nvPr>
            <p:ph type="title"/>
          </p:nvPr>
        </p:nvSpPr>
        <p:spPr>
          <a:xfrm>
            <a:off x="838200" y="365125"/>
            <a:ext cx="10515600" cy="1325563"/>
          </a:xfrm>
          <a:prstGeom prst="rect">
            <a:avLst/>
          </a:prstGeom>
        </p:spPr>
        <p:txBody>
          <a:bodyPr/>
          <a:lstStyle/>
          <a:p>
            <a:r>
              <a:rPr kumimoji="1" lang="ja-JP" altLang="en-US"/>
              <a:t>マスター タイトルの書式設定</a:t>
            </a:r>
          </a:p>
        </p:txBody>
      </p:sp>
      <p:sp>
        <p:nvSpPr>
          <p:cNvPr id="3" name="スライド番号プレースホルダー 2">
            <a:extLst>
              <a:ext uri="{FF2B5EF4-FFF2-40B4-BE49-F238E27FC236}">
                <a16:creationId xmlns:a16="http://schemas.microsoft.com/office/drawing/2014/main" id="{CD7FBE1C-FD6E-C5A1-9BB3-7F6C3B2819BE}"/>
              </a:ext>
            </a:extLst>
          </p:cNvPr>
          <p:cNvSpPr>
            <a:spLocks noGrp="1"/>
          </p:cNvSpPr>
          <p:nvPr>
            <p:ph type="sldNum" sz="quarter" idx="10"/>
          </p:nvPr>
        </p:nvSpPr>
        <p:spPr/>
        <p:txBody>
          <a:bodyPr/>
          <a:lstStyle/>
          <a:p>
            <a:fld id="{D4F62245-79D7-4B7F-8901-7EDD072E00BB}" type="slidenum">
              <a:rPr kumimoji="1" lang="ja-JP" altLang="en-US" smtClean="0"/>
              <a:t>‹#›</a:t>
            </a:fld>
            <a:endParaRPr kumimoji="1" lang="ja-JP" altLang="en-US"/>
          </a:p>
        </p:txBody>
      </p:sp>
    </p:spTree>
    <p:extLst>
      <p:ext uri="{BB962C8B-B14F-4D97-AF65-F5344CB8AC3E}">
        <p14:creationId xmlns:p14="http://schemas.microsoft.com/office/powerpoint/2010/main" val="1093744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57883AF6-DBF2-4D77-90AC-DE1B9DB0E79C}" type="datetime1">
              <a:rPr kumimoji="1" lang="ja-JP" altLang="en-US" smtClean="0"/>
              <a:t>2023/3/22</a:t>
            </a:fld>
            <a:endParaRPr kumimoji="1" lang="ja-JP" alt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p:txBody>
          <a:bodyPr/>
          <a:lstStyle/>
          <a:p>
            <a:fld id="{D4F62245-79D7-4B7F-8901-7EDD072E00BB}" type="slidenum">
              <a:rPr kumimoji="1" lang="ja-JP" altLang="en-US" smtClean="0"/>
              <a:t>‹#›</a:t>
            </a:fld>
            <a:endParaRPr kumimoji="1" lang="ja-JP" altLang="en-US"/>
          </a:p>
        </p:txBody>
      </p:sp>
    </p:spTree>
    <p:extLst>
      <p:ext uri="{BB962C8B-B14F-4D97-AF65-F5344CB8AC3E}">
        <p14:creationId xmlns:p14="http://schemas.microsoft.com/office/powerpoint/2010/main" val="3163201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078AD804-4F03-4E47-87C2-DF1F3C67A93D}" type="datetime1">
              <a:rPr kumimoji="1" lang="ja-JP" altLang="en-US" smtClean="0"/>
              <a:t>2023/3/22</a:t>
            </a:fld>
            <a:endParaRPr kumimoji="1" lang="ja-JP" alt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7" name="Slide Number Placeholder 6"/>
          <p:cNvSpPr>
            <a:spLocks noGrp="1"/>
          </p:cNvSpPr>
          <p:nvPr>
            <p:ph type="sldNum" sz="quarter" idx="12"/>
          </p:nvPr>
        </p:nvSpPr>
        <p:spPr/>
        <p:txBody>
          <a:bodyPr/>
          <a:lstStyle/>
          <a:p>
            <a:fld id="{D4F62245-79D7-4B7F-8901-7EDD072E00BB}" type="slidenum">
              <a:rPr kumimoji="1" lang="ja-JP" altLang="en-US" smtClean="0"/>
              <a:t>‹#›</a:t>
            </a:fld>
            <a:endParaRPr kumimoji="1" lang="ja-JP" altLang="en-US" dirty="0"/>
          </a:p>
        </p:txBody>
      </p:sp>
    </p:spTree>
    <p:extLst>
      <p:ext uri="{BB962C8B-B14F-4D97-AF65-F5344CB8AC3E}">
        <p14:creationId xmlns:p14="http://schemas.microsoft.com/office/powerpoint/2010/main" val="148873423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69D7162C-613F-4C66-A694-2EF5D13F06F6}" type="datetime1">
              <a:rPr kumimoji="1" lang="ja-JP" altLang="en-US" smtClean="0"/>
              <a:t>2023/3/22</a:t>
            </a:fld>
            <a:endParaRPr kumimoji="1" lang="ja-JP" alt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9" name="Slide Number Placeholder 8"/>
          <p:cNvSpPr>
            <a:spLocks noGrp="1"/>
          </p:cNvSpPr>
          <p:nvPr>
            <p:ph type="sldNum" sz="quarter" idx="12"/>
          </p:nvPr>
        </p:nvSpPr>
        <p:spPr/>
        <p:txBody>
          <a:bodyPr/>
          <a:lstStyle/>
          <a:p>
            <a:fld id="{D4F62245-79D7-4B7F-8901-7EDD072E00BB}" type="slidenum">
              <a:rPr kumimoji="1" lang="ja-JP" altLang="en-US" smtClean="0"/>
              <a:t>‹#›</a:t>
            </a:fld>
            <a:endParaRPr kumimoji="1" lang="ja-JP" altLang="en-US"/>
          </a:p>
        </p:txBody>
      </p:sp>
    </p:spTree>
    <p:extLst>
      <p:ext uri="{BB962C8B-B14F-4D97-AF65-F5344CB8AC3E}">
        <p14:creationId xmlns:p14="http://schemas.microsoft.com/office/powerpoint/2010/main" val="363821258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D66C3DE-4595-4A45-96E8-BFC538797E04}" type="datetime1">
              <a:rPr kumimoji="1" lang="ja-JP" altLang="en-US" smtClean="0"/>
              <a:t>2023/3/22</a:t>
            </a:fld>
            <a:endParaRPr kumimoji="1" lang="ja-JP" alt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5" name="Slide Number Placeholder 4"/>
          <p:cNvSpPr>
            <a:spLocks noGrp="1"/>
          </p:cNvSpPr>
          <p:nvPr>
            <p:ph type="sldNum" sz="quarter" idx="12"/>
          </p:nvPr>
        </p:nvSpPr>
        <p:spPr/>
        <p:txBody>
          <a:bodyPr/>
          <a:lstStyle/>
          <a:p>
            <a:fld id="{D4F62245-79D7-4B7F-8901-7EDD072E00BB}" type="slidenum">
              <a:rPr kumimoji="1" lang="ja-JP" altLang="en-US" smtClean="0"/>
              <a:t>‹#›</a:t>
            </a:fld>
            <a:endParaRPr kumimoji="1" lang="ja-JP" altLang="en-US"/>
          </a:p>
        </p:txBody>
      </p:sp>
    </p:spTree>
    <p:extLst>
      <p:ext uri="{BB962C8B-B14F-4D97-AF65-F5344CB8AC3E}">
        <p14:creationId xmlns:p14="http://schemas.microsoft.com/office/powerpoint/2010/main" val="40461413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B9638E28-91F1-4D1F-9A90-22DBEACD0CBB}" type="datetime1">
              <a:rPr kumimoji="1" lang="ja-JP" altLang="en-US" smtClean="0"/>
              <a:t>2023/3/22</a:t>
            </a:fld>
            <a:endParaRPr kumimoji="1" lang="ja-JP" alt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7" name="Slide Number Placeholder 6"/>
          <p:cNvSpPr>
            <a:spLocks noGrp="1"/>
          </p:cNvSpPr>
          <p:nvPr>
            <p:ph type="sldNum" sz="quarter" idx="12"/>
          </p:nvPr>
        </p:nvSpPr>
        <p:spPr/>
        <p:txBody>
          <a:bodyPr/>
          <a:lstStyle/>
          <a:p>
            <a:fld id="{D4F62245-79D7-4B7F-8901-7EDD072E00BB}" type="slidenum">
              <a:rPr kumimoji="1" lang="ja-JP" altLang="en-US" smtClean="0"/>
              <a:t>‹#›</a:t>
            </a:fld>
            <a:endParaRPr kumimoji="1" lang="ja-JP" altLang="en-US"/>
          </a:p>
        </p:txBody>
      </p:sp>
    </p:spTree>
    <p:extLst>
      <p:ext uri="{BB962C8B-B14F-4D97-AF65-F5344CB8AC3E}">
        <p14:creationId xmlns:p14="http://schemas.microsoft.com/office/powerpoint/2010/main" val="190005259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gif"/><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1.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2.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EE6EBF1D-525A-E833-23FE-5358D2F7CDE6}"/>
              </a:ext>
            </a:extLst>
          </p:cNvPr>
          <p:cNvSpPr/>
          <p:nvPr userDrawn="1"/>
        </p:nvSpPr>
        <p:spPr>
          <a:xfrm>
            <a:off x="11562" y="6577504"/>
            <a:ext cx="12180438" cy="277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Slide Number Placeholder 5"/>
          <p:cNvSpPr>
            <a:spLocks noGrp="1"/>
          </p:cNvSpPr>
          <p:nvPr>
            <p:ph type="sldNum" sz="quarter" idx="4"/>
          </p:nvPr>
        </p:nvSpPr>
        <p:spPr>
          <a:xfrm>
            <a:off x="9378343" y="6545563"/>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F62245-79D7-4B7F-8901-7EDD072E00BB}" type="slidenum">
              <a:rPr kumimoji="1" lang="ja-JP" altLang="en-US" smtClean="0"/>
              <a:t>‹#›</a:t>
            </a:fld>
            <a:endParaRPr kumimoji="1" lang="ja-JP" altLang="en-US"/>
          </a:p>
        </p:txBody>
      </p:sp>
      <p:pic>
        <p:nvPicPr>
          <p:cNvPr id="7" name="Picture 2" descr="製品・サービス一覧：株式会社ネオジャパン">
            <a:extLst>
              <a:ext uri="{FF2B5EF4-FFF2-40B4-BE49-F238E27FC236}">
                <a16:creationId xmlns:a16="http://schemas.microsoft.com/office/drawing/2014/main" id="{73DF5A44-D5BA-7FEC-2816-4E9C9DB91B60}"/>
              </a:ext>
            </a:extLst>
          </p:cNvPr>
          <p:cNvPicPr>
            <a:picLocks noChangeAspect="1" noChangeArrowheads="1"/>
          </p:cNvPicPr>
          <p:nvPr userDrawn="1"/>
        </p:nvPicPr>
        <p:blipFill>
          <a:blip r:embed="rId16" cstate="print">
            <a:alphaModFix amt="70000"/>
            <a:extLst>
              <a:ext uri="{28A0092B-C50C-407E-A947-70E740481C1C}">
                <a14:useLocalDpi xmlns:a14="http://schemas.microsoft.com/office/drawing/2010/main" val="0"/>
              </a:ext>
            </a:extLst>
          </a:blip>
          <a:srcRect/>
          <a:stretch>
            <a:fillRect/>
          </a:stretch>
        </p:blipFill>
        <p:spPr bwMode="auto">
          <a:xfrm>
            <a:off x="10749943" y="246364"/>
            <a:ext cx="1112271" cy="324783"/>
          </a:xfrm>
          <a:prstGeom prst="rect">
            <a:avLst/>
          </a:prstGeom>
          <a:noFill/>
          <a:extLst>
            <a:ext uri="{909E8E84-426E-40DD-AFC4-6F175D3DCCD1}">
              <a14:hiddenFill xmlns:a14="http://schemas.microsoft.com/office/drawing/2010/main">
                <a:solidFill>
                  <a:srgbClr val="FFFFFF"/>
                </a:solidFill>
              </a14:hiddenFill>
            </a:ext>
          </a:extLst>
        </p:spPr>
      </p:pic>
      <p:sp>
        <p:nvSpPr>
          <p:cNvPr id="10" name="テキスト ボックス 9">
            <a:extLst>
              <a:ext uri="{FF2B5EF4-FFF2-40B4-BE49-F238E27FC236}">
                <a16:creationId xmlns:a16="http://schemas.microsoft.com/office/drawing/2014/main" id="{F000F549-FFB8-E098-0BCF-10A931773FC4}"/>
              </a:ext>
            </a:extLst>
          </p:cNvPr>
          <p:cNvSpPr txBox="1"/>
          <p:nvPr userDrawn="1"/>
        </p:nvSpPr>
        <p:spPr>
          <a:xfrm>
            <a:off x="0" y="6589627"/>
            <a:ext cx="5231904" cy="276999"/>
          </a:xfrm>
          <a:prstGeom prst="rect">
            <a:avLst/>
          </a:prstGeom>
          <a:solidFill>
            <a:schemeClr val="bg2"/>
          </a:solidFill>
        </p:spPr>
        <p:txBody>
          <a:bodyPr wrap="square">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dirty="0">
                <a:solidFill>
                  <a:schemeClr val="tx1"/>
                </a:solidFill>
                <a:latin typeface="+mn-lt"/>
              </a:rPr>
              <a:t>Copyright (C) NEOJAPAN Inc. All Rights Reserved. </a:t>
            </a:r>
            <a:endParaRPr kumimoji="1" lang="ja-JP" altLang="en-US" sz="1200" b="0" dirty="0">
              <a:solidFill>
                <a:schemeClr val="tx1"/>
              </a:solidFill>
              <a:latin typeface="+mn-lt"/>
            </a:endParaRPr>
          </a:p>
        </p:txBody>
      </p:sp>
      <p:grpSp>
        <p:nvGrpSpPr>
          <p:cNvPr id="11" name="グループ化 10">
            <a:extLst>
              <a:ext uri="{FF2B5EF4-FFF2-40B4-BE49-F238E27FC236}">
                <a16:creationId xmlns:a16="http://schemas.microsoft.com/office/drawing/2014/main" id="{60BB61A9-A7F9-0BF6-1F29-FB094CC8E46D}"/>
              </a:ext>
            </a:extLst>
          </p:cNvPr>
          <p:cNvGrpSpPr/>
          <p:nvPr userDrawn="1"/>
        </p:nvGrpSpPr>
        <p:grpSpPr>
          <a:xfrm>
            <a:off x="5231904" y="6525869"/>
            <a:ext cx="6403696" cy="324281"/>
            <a:chOff x="5749409" y="6416832"/>
            <a:chExt cx="5871300" cy="324281"/>
          </a:xfrm>
          <a:noFill/>
        </p:grpSpPr>
        <p:sp>
          <p:nvSpPr>
            <p:cNvPr id="12" name="角丸四角形 3">
              <a:extLst>
                <a:ext uri="{FF2B5EF4-FFF2-40B4-BE49-F238E27FC236}">
                  <a16:creationId xmlns:a16="http://schemas.microsoft.com/office/drawing/2014/main" id="{19ACAE55-8EF9-8F34-5125-536D78D667B5}"/>
                </a:ext>
              </a:extLst>
            </p:cNvPr>
            <p:cNvSpPr/>
            <p:nvPr userDrawn="1"/>
          </p:nvSpPr>
          <p:spPr>
            <a:xfrm>
              <a:off x="5749409" y="6416832"/>
              <a:ext cx="5628981" cy="324281"/>
            </a:xfrm>
            <a:prstGeom prst="roundRect">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solidFill>
                  <a:schemeClr val="tx1"/>
                </a:solidFill>
              </a:endParaRPr>
            </a:p>
          </p:txBody>
        </p:sp>
        <p:sp>
          <p:nvSpPr>
            <p:cNvPr id="13" name="テキスト ボックス 12">
              <a:extLst>
                <a:ext uri="{FF2B5EF4-FFF2-40B4-BE49-F238E27FC236}">
                  <a16:creationId xmlns:a16="http://schemas.microsoft.com/office/drawing/2014/main" id="{446756D5-17B4-6789-F59D-01C432B43225}"/>
                </a:ext>
              </a:extLst>
            </p:cNvPr>
            <p:cNvSpPr txBox="1"/>
            <p:nvPr userDrawn="1"/>
          </p:nvSpPr>
          <p:spPr>
            <a:xfrm>
              <a:off x="5997436" y="6493890"/>
              <a:ext cx="1278401" cy="230832"/>
            </a:xfrm>
            <a:prstGeom prst="rect">
              <a:avLst/>
            </a:prstGeom>
            <a:grpFill/>
            <a:ln w="19050">
              <a:solidFill>
                <a:schemeClr val="bg2"/>
              </a:solidFill>
            </a:ln>
          </p:spPr>
          <p:txBody>
            <a:bodyPr wrap="square" lIns="36000" rIns="36000" rtlCol="0">
              <a:spAutoFit/>
            </a:bodyPr>
            <a:lstStyle/>
            <a:p>
              <a:pPr algn="ctr"/>
              <a:r>
                <a:rPr kumimoji="1" lang="ja-JP" altLang="en-US" sz="9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製品についてのご質問</a:t>
              </a:r>
              <a:endParaRPr kumimoji="1" lang="en-US" altLang="ja-JP" sz="9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14" name="テキスト ボックス 13">
              <a:extLst>
                <a:ext uri="{FF2B5EF4-FFF2-40B4-BE49-F238E27FC236}">
                  <a16:creationId xmlns:a16="http://schemas.microsoft.com/office/drawing/2014/main" id="{1420A5F6-6330-5385-5522-E6D43B008287}"/>
                </a:ext>
              </a:extLst>
            </p:cNvPr>
            <p:cNvSpPr txBox="1"/>
            <p:nvPr userDrawn="1"/>
          </p:nvSpPr>
          <p:spPr>
            <a:xfrm>
              <a:off x="8680165" y="6493890"/>
              <a:ext cx="1476373" cy="230832"/>
            </a:xfrm>
            <a:prstGeom prst="rect">
              <a:avLst/>
            </a:prstGeom>
            <a:noFill/>
            <a:ln w="19050">
              <a:solidFill>
                <a:schemeClr val="bg2"/>
              </a:solidFill>
            </a:ln>
          </p:spPr>
          <p:txBody>
            <a:bodyPr wrap="square" lIns="36000" rIns="36000" rtlCol="0">
              <a:spAutoFit/>
            </a:bodyPr>
            <a:lstStyle/>
            <a:p>
              <a:pPr algn="ctr"/>
              <a:r>
                <a:rPr lang="ja-JP" altLang="en-US" sz="9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接続に関するお問い合わせ</a:t>
              </a:r>
              <a:endParaRPr kumimoji="1" lang="ja-JP" altLang="en-US" sz="9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grpSp>
          <p:nvGrpSpPr>
            <p:cNvPr id="15" name="グループ化 14">
              <a:extLst>
                <a:ext uri="{FF2B5EF4-FFF2-40B4-BE49-F238E27FC236}">
                  <a16:creationId xmlns:a16="http://schemas.microsoft.com/office/drawing/2014/main" id="{3B9245D1-A2E4-7388-4D4F-5297A45F87F5}"/>
                </a:ext>
              </a:extLst>
            </p:cNvPr>
            <p:cNvGrpSpPr/>
            <p:nvPr userDrawn="1"/>
          </p:nvGrpSpPr>
          <p:grpSpPr>
            <a:xfrm>
              <a:off x="7268397" y="6476502"/>
              <a:ext cx="1344086" cy="261610"/>
              <a:chOff x="7240623" y="5086230"/>
              <a:chExt cx="1344086" cy="261610"/>
            </a:xfrm>
            <a:grpFill/>
          </p:grpSpPr>
          <p:sp>
            <p:nvSpPr>
              <p:cNvPr id="19" name="正方形/長方形 18">
                <a:extLst>
                  <a:ext uri="{FF2B5EF4-FFF2-40B4-BE49-F238E27FC236}">
                    <a16:creationId xmlns:a16="http://schemas.microsoft.com/office/drawing/2014/main" id="{30ACAB24-1340-58A3-2884-72EE203F816A}"/>
                  </a:ext>
                </a:extLst>
              </p:cNvPr>
              <p:cNvSpPr/>
              <p:nvPr userDrawn="1"/>
            </p:nvSpPr>
            <p:spPr>
              <a:xfrm>
                <a:off x="7404146" y="5092012"/>
                <a:ext cx="576000" cy="21602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solidFill>
                    <a:schemeClr val="tx1"/>
                  </a:solidFill>
                </a:endParaRPr>
              </a:p>
            </p:txBody>
          </p:sp>
          <p:sp>
            <p:nvSpPr>
              <p:cNvPr id="20" name="テキスト ボックス 19">
                <a:extLst>
                  <a:ext uri="{FF2B5EF4-FFF2-40B4-BE49-F238E27FC236}">
                    <a16:creationId xmlns:a16="http://schemas.microsoft.com/office/drawing/2014/main" id="{B3D44B8F-7978-A7F3-1BF2-CD5FB917A5B3}"/>
                  </a:ext>
                </a:extLst>
              </p:cNvPr>
              <p:cNvSpPr txBox="1"/>
              <p:nvPr userDrawn="1"/>
            </p:nvSpPr>
            <p:spPr>
              <a:xfrm>
                <a:off x="7240623" y="5086230"/>
                <a:ext cx="1344086" cy="261610"/>
              </a:xfrm>
              <a:prstGeom prst="rect">
                <a:avLst/>
              </a:prstGeom>
              <a:grpFill/>
            </p:spPr>
            <p:txBody>
              <a:bodyPr wrap="square" lIns="36000" rIns="36000" rtlCol="0">
                <a:spAutoFit/>
              </a:bodyPr>
              <a:lstStyle/>
              <a:p>
                <a:pPr algn="ctr"/>
                <a:r>
                  <a:rPr kumimoji="1" lang="en-US" altLang="ja-JP" sz="105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Q&amp;A</a:t>
                </a:r>
                <a:r>
                  <a:rPr kumimoji="1" lang="ja-JP" altLang="en-US" sz="105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機能 にて受付中</a:t>
                </a:r>
                <a:endParaRPr kumimoji="1" lang="en-US" altLang="ja-JP" sz="105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grpSp>
        <p:grpSp>
          <p:nvGrpSpPr>
            <p:cNvPr id="16" name="グループ化 15">
              <a:extLst>
                <a:ext uri="{FF2B5EF4-FFF2-40B4-BE49-F238E27FC236}">
                  <a16:creationId xmlns:a16="http://schemas.microsoft.com/office/drawing/2014/main" id="{E238ED99-3F00-DB4C-76BF-B9AF21FF92E1}"/>
                </a:ext>
              </a:extLst>
            </p:cNvPr>
            <p:cNvGrpSpPr/>
            <p:nvPr userDrawn="1"/>
          </p:nvGrpSpPr>
          <p:grpSpPr>
            <a:xfrm>
              <a:off x="10175376" y="6461387"/>
              <a:ext cx="1445333" cy="276999"/>
              <a:chOff x="9503501" y="5300323"/>
              <a:chExt cx="1445333" cy="276999"/>
            </a:xfrm>
            <a:grpFill/>
          </p:grpSpPr>
          <p:sp>
            <p:nvSpPr>
              <p:cNvPr id="17" name="正方形/長方形 16">
                <a:extLst>
                  <a:ext uri="{FF2B5EF4-FFF2-40B4-BE49-F238E27FC236}">
                    <a16:creationId xmlns:a16="http://schemas.microsoft.com/office/drawing/2014/main" id="{5B8FB6BE-C840-26D6-F346-557340D41806}"/>
                  </a:ext>
                </a:extLst>
              </p:cNvPr>
              <p:cNvSpPr/>
              <p:nvPr userDrawn="1"/>
            </p:nvSpPr>
            <p:spPr>
              <a:xfrm>
                <a:off x="9940722" y="5335147"/>
                <a:ext cx="1008112" cy="16552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a:solidFill>
                    <a:schemeClr val="tx1"/>
                  </a:solidFill>
                </a:endParaRPr>
              </a:p>
            </p:txBody>
          </p:sp>
          <p:sp>
            <p:nvSpPr>
              <p:cNvPr id="18" name="テキスト ボックス 17">
                <a:extLst>
                  <a:ext uri="{FF2B5EF4-FFF2-40B4-BE49-F238E27FC236}">
                    <a16:creationId xmlns:a16="http://schemas.microsoft.com/office/drawing/2014/main" id="{736ECEEE-82BB-9996-F45A-E3D2735AB48C}"/>
                  </a:ext>
                </a:extLst>
              </p:cNvPr>
              <p:cNvSpPr txBox="1"/>
              <p:nvPr userDrawn="1"/>
            </p:nvSpPr>
            <p:spPr>
              <a:xfrm>
                <a:off x="9503501" y="5300323"/>
                <a:ext cx="1393688" cy="276999"/>
              </a:xfrm>
              <a:prstGeom prst="rect">
                <a:avLst/>
              </a:prstGeom>
              <a:grpFill/>
            </p:spPr>
            <p:txBody>
              <a:bodyPr wrap="square" lIns="36000" rIns="36000" rtlCol="0">
                <a:spAutoFit/>
              </a:bodyPr>
              <a:lstStyle/>
              <a:p>
                <a:pPr algn="ctr"/>
                <a:r>
                  <a:rPr lang="en-US" altLang="ja-JP" sz="11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TEL</a:t>
                </a:r>
                <a:r>
                  <a:rPr lang="ja-JP" altLang="en-US" sz="11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a:t>
                </a:r>
                <a:r>
                  <a:rPr lang="en-US" altLang="ja-JP" sz="12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045-640-5910</a:t>
                </a:r>
                <a:endParaRPr kumimoji="1" lang="ja-JP" altLang="en-US" sz="11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grpSp>
      </p:grpSp>
      <p:pic>
        <p:nvPicPr>
          <p:cNvPr id="21" name="図 20" descr="ロゴ&#10;&#10;自動的に生成された説明">
            <a:extLst>
              <a:ext uri="{FF2B5EF4-FFF2-40B4-BE49-F238E27FC236}">
                <a16:creationId xmlns:a16="http://schemas.microsoft.com/office/drawing/2014/main" id="{EB5DC9AA-345F-2B1E-FC54-2DD17A996E65}"/>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0536075" y="85062"/>
            <a:ext cx="1540009" cy="241176"/>
          </a:xfrm>
          <a:prstGeom prst="rect">
            <a:avLst/>
          </a:prstGeom>
        </p:spPr>
      </p:pic>
    </p:spTree>
    <p:extLst>
      <p:ext uri="{BB962C8B-B14F-4D97-AF65-F5344CB8AC3E}">
        <p14:creationId xmlns:p14="http://schemas.microsoft.com/office/powerpoint/2010/main" val="909604174"/>
      </p:ext>
    </p:extLst>
  </p:cSld>
  <p:clrMap bg1="lt1" tx1="dk1" bg2="lt2" tx2="dk2" accent1="accent1" accent2="accent2" accent3="accent3" accent4="accent4" accent5="accent5" accent6="accent6" hlink="hlink" folHlink="folHlink"/>
  <p:sldLayoutIdLst>
    <p:sldLayoutId id="2147483703" r:id="rId1"/>
    <p:sldLayoutId id="2147483692" r:id="rId2"/>
    <p:sldLayoutId id="2147483693" r:id="rId3"/>
    <p:sldLayoutId id="2147483708" r:id="rId4"/>
    <p:sldLayoutId id="2147483694" r:id="rId5"/>
    <p:sldLayoutId id="2147483695" r:id="rId6"/>
    <p:sldLayoutId id="2147483696" r:id="rId7"/>
    <p:sldLayoutId id="2147483697" r:id="rId8"/>
    <p:sldLayoutId id="2147483699" r:id="rId9"/>
    <p:sldLayoutId id="2147483700" r:id="rId10"/>
    <p:sldLayoutId id="2147483704" r:id="rId11"/>
    <p:sldLayoutId id="2147483705" r:id="rId12"/>
    <p:sldLayoutId id="2147483706" r:id="rId13"/>
    <p:sldLayoutId id="2147483707" r:id="rId14"/>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265E292D-CDC0-2B70-0956-80EA37545E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10" name="吹き出し: 角を丸めた四角形 9">
            <a:extLst>
              <a:ext uri="{FF2B5EF4-FFF2-40B4-BE49-F238E27FC236}">
                <a16:creationId xmlns:a16="http://schemas.microsoft.com/office/drawing/2014/main" id="{003ABCBA-2D3C-E613-99A0-C31C5CD1A3A9}"/>
              </a:ext>
            </a:extLst>
          </p:cNvPr>
          <p:cNvSpPr/>
          <p:nvPr userDrawn="1"/>
        </p:nvSpPr>
        <p:spPr>
          <a:xfrm>
            <a:off x="459435" y="781931"/>
            <a:ext cx="11273129" cy="1009274"/>
          </a:xfrm>
          <a:prstGeom prst="wedgeRoundRectCallout">
            <a:avLst>
              <a:gd name="adj1" fmla="val 2471"/>
              <a:gd name="adj2" fmla="val 25110"/>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2400" b="1" dirty="0">
              <a:solidFill>
                <a:schemeClr val="tx1"/>
              </a:solidFill>
            </a:endParaRPr>
          </a:p>
        </p:txBody>
      </p:sp>
      <p:pic>
        <p:nvPicPr>
          <p:cNvPr id="15" name="Picture 2" descr="製品・サービス一覧：株式会社ネオジャパン">
            <a:extLst>
              <a:ext uri="{FF2B5EF4-FFF2-40B4-BE49-F238E27FC236}">
                <a16:creationId xmlns:a16="http://schemas.microsoft.com/office/drawing/2014/main" id="{AE41FD44-073C-CCBB-D61E-3F8EDD88858F}"/>
              </a:ext>
            </a:extLst>
          </p:cNvPr>
          <p:cNvPicPr>
            <a:picLocks noChangeAspect="1" noChangeArrowheads="1"/>
          </p:cNvPicPr>
          <p:nvPr userDrawn="1"/>
        </p:nvPicPr>
        <p:blipFill>
          <a:blip r:embed="rId13" cstate="print">
            <a:alphaModFix amt="70000"/>
            <a:extLst>
              <a:ext uri="{28A0092B-C50C-407E-A947-70E740481C1C}">
                <a14:useLocalDpi xmlns:a14="http://schemas.microsoft.com/office/drawing/2010/main" val="0"/>
              </a:ext>
            </a:extLst>
          </a:blip>
          <a:srcRect/>
          <a:stretch>
            <a:fillRect/>
          </a:stretch>
        </p:blipFill>
        <p:spPr bwMode="auto">
          <a:xfrm>
            <a:off x="10749943" y="246364"/>
            <a:ext cx="1112271" cy="324783"/>
          </a:xfrm>
          <a:prstGeom prst="rect">
            <a:avLst/>
          </a:prstGeom>
          <a:noFill/>
          <a:extLst>
            <a:ext uri="{909E8E84-426E-40DD-AFC4-6F175D3DCCD1}">
              <a14:hiddenFill xmlns:a14="http://schemas.microsoft.com/office/drawing/2010/main">
                <a:solidFill>
                  <a:srgbClr val="FFFFFF"/>
                </a:solidFill>
              </a14:hiddenFill>
            </a:ext>
          </a:extLst>
        </p:spPr>
      </p:pic>
      <p:pic>
        <p:nvPicPr>
          <p:cNvPr id="16" name="図 15" descr="ロゴ&#10;&#10;自動的に生成された説明">
            <a:extLst>
              <a:ext uri="{FF2B5EF4-FFF2-40B4-BE49-F238E27FC236}">
                <a16:creationId xmlns:a16="http://schemas.microsoft.com/office/drawing/2014/main" id="{3778B32D-D2BD-5DB1-4510-AEA29AC660F9}"/>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536075" y="85062"/>
            <a:ext cx="1540009" cy="241176"/>
          </a:xfrm>
          <a:prstGeom prst="rect">
            <a:avLst/>
          </a:prstGeom>
        </p:spPr>
      </p:pic>
      <p:sp>
        <p:nvSpPr>
          <p:cNvPr id="30" name="正方形/長方形 29">
            <a:extLst>
              <a:ext uri="{FF2B5EF4-FFF2-40B4-BE49-F238E27FC236}">
                <a16:creationId xmlns:a16="http://schemas.microsoft.com/office/drawing/2014/main" id="{114ED95B-D398-AB3A-B499-7D3A7172CAE3}"/>
              </a:ext>
            </a:extLst>
          </p:cNvPr>
          <p:cNvSpPr/>
          <p:nvPr userDrawn="1"/>
        </p:nvSpPr>
        <p:spPr>
          <a:xfrm>
            <a:off x="11562" y="6577504"/>
            <a:ext cx="12180438" cy="277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Slide Number Placeholder 5">
            <a:extLst>
              <a:ext uri="{FF2B5EF4-FFF2-40B4-BE49-F238E27FC236}">
                <a16:creationId xmlns:a16="http://schemas.microsoft.com/office/drawing/2014/main" id="{6E2B264C-77CA-85D9-F06B-9B41E3E0828C}"/>
              </a:ext>
            </a:extLst>
          </p:cNvPr>
          <p:cNvSpPr>
            <a:spLocks noGrp="1"/>
          </p:cNvSpPr>
          <p:nvPr>
            <p:ph type="sldNum" sz="quarter" idx="4"/>
          </p:nvPr>
        </p:nvSpPr>
        <p:spPr>
          <a:xfrm>
            <a:off x="9378343" y="6545563"/>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F62245-79D7-4B7F-8901-7EDD072E00BB}" type="slidenum">
              <a:rPr kumimoji="1" lang="ja-JP" altLang="en-US" smtClean="0"/>
              <a:t>‹#›</a:t>
            </a:fld>
            <a:endParaRPr kumimoji="1" lang="ja-JP" altLang="en-US"/>
          </a:p>
        </p:txBody>
      </p:sp>
      <p:sp>
        <p:nvSpPr>
          <p:cNvPr id="32" name="テキスト ボックス 31">
            <a:extLst>
              <a:ext uri="{FF2B5EF4-FFF2-40B4-BE49-F238E27FC236}">
                <a16:creationId xmlns:a16="http://schemas.microsoft.com/office/drawing/2014/main" id="{5F1A509B-E909-4715-F856-1E0E97E06C26}"/>
              </a:ext>
            </a:extLst>
          </p:cNvPr>
          <p:cNvSpPr txBox="1"/>
          <p:nvPr userDrawn="1"/>
        </p:nvSpPr>
        <p:spPr>
          <a:xfrm>
            <a:off x="0" y="6589627"/>
            <a:ext cx="5231904" cy="276999"/>
          </a:xfrm>
          <a:prstGeom prst="rect">
            <a:avLst/>
          </a:prstGeom>
          <a:solidFill>
            <a:schemeClr val="bg2"/>
          </a:solidFill>
        </p:spPr>
        <p:txBody>
          <a:bodyPr wrap="square">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dirty="0">
                <a:solidFill>
                  <a:schemeClr val="tx1"/>
                </a:solidFill>
                <a:latin typeface="+mn-lt"/>
              </a:rPr>
              <a:t>Copyright (C) NEOJAPAN Inc. All Rights Reserved. </a:t>
            </a:r>
            <a:endParaRPr kumimoji="1" lang="ja-JP" altLang="en-US" sz="1200" b="0" dirty="0">
              <a:solidFill>
                <a:schemeClr val="tx1"/>
              </a:solidFill>
              <a:latin typeface="+mn-lt"/>
            </a:endParaRPr>
          </a:p>
        </p:txBody>
      </p:sp>
      <p:grpSp>
        <p:nvGrpSpPr>
          <p:cNvPr id="33" name="グループ化 32">
            <a:extLst>
              <a:ext uri="{FF2B5EF4-FFF2-40B4-BE49-F238E27FC236}">
                <a16:creationId xmlns:a16="http://schemas.microsoft.com/office/drawing/2014/main" id="{8CAD988F-FC57-FBEA-9D27-4BE683094B3A}"/>
              </a:ext>
            </a:extLst>
          </p:cNvPr>
          <p:cNvGrpSpPr/>
          <p:nvPr userDrawn="1"/>
        </p:nvGrpSpPr>
        <p:grpSpPr>
          <a:xfrm>
            <a:off x="5231904" y="6525869"/>
            <a:ext cx="6403696" cy="324281"/>
            <a:chOff x="5749409" y="6416832"/>
            <a:chExt cx="5871300" cy="324281"/>
          </a:xfrm>
          <a:noFill/>
        </p:grpSpPr>
        <p:sp>
          <p:nvSpPr>
            <p:cNvPr id="34" name="角丸四角形 3">
              <a:extLst>
                <a:ext uri="{FF2B5EF4-FFF2-40B4-BE49-F238E27FC236}">
                  <a16:creationId xmlns:a16="http://schemas.microsoft.com/office/drawing/2014/main" id="{8897EF48-8CC9-51A4-6890-60E6350C88B1}"/>
                </a:ext>
              </a:extLst>
            </p:cNvPr>
            <p:cNvSpPr/>
            <p:nvPr userDrawn="1"/>
          </p:nvSpPr>
          <p:spPr>
            <a:xfrm>
              <a:off x="5749409" y="6416832"/>
              <a:ext cx="5628981" cy="324281"/>
            </a:xfrm>
            <a:prstGeom prst="roundRect">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solidFill>
                  <a:schemeClr val="tx1"/>
                </a:solidFill>
              </a:endParaRPr>
            </a:p>
          </p:txBody>
        </p:sp>
        <p:sp>
          <p:nvSpPr>
            <p:cNvPr id="35" name="テキスト ボックス 34">
              <a:extLst>
                <a:ext uri="{FF2B5EF4-FFF2-40B4-BE49-F238E27FC236}">
                  <a16:creationId xmlns:a16="http://schemas.microsoft.com/office/drawing/2014/main" id="{8A63D170-CAC3-7A60-9CC7-5DFD2041663E}"/>
                </a:ext>
              </a:extLst>
            </p:cNvPr>
            <p:cNvSpPr txBox="1"/>
            <p:nvPr userDrawn="1"/>
          </p:nvSpPr>
          <p:spPr>
            <a:xfrm>
              <a:off x="5997436" y="6493890"/>
              <a:ext cx="1278401" cy="230832"/>
            </a:xfrm>
            <a:prstGeom prst="rect">
              <a:avLst/>
            </a:prstGeom>
            <a:grpFill/>
            <a:ln w="19050">
              <a:solidFill>
                <a:schemeClr val="bg2"/>
              </a:solidFill>
            </a:ln>
          </p:spPr>
          <p:txBody>
            <a:bodyPr wrap="square" lIns="36000" rIns="36000" rtlCol="0">
              <a:spAutoFit/>
            </a:bodyPr>
            <a:lstStyle/>
            <a:p>
              <a:pPr algn="ctr"/>
              <a:r>
                <a:rPr kumimoji="1" lang="ja-JP" altLang="en-US" sz="9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製品についてのご質問</a:t>
              </a:r>
              <a:endParaRPr kumimoji="1" lang="en-US" altLang="ja-JP" sz="9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36" name="テキスト ボックス 35">
              <a:extLst>
                <a:ext uri="{FF2B5EF4-FFF2-40B4-BE49-F238E27FC236}">
                  <a16:creationId xmlns:a16="http://schemas.microsoft.com/office/drawing/2014/main" id="{9846603D-201D-E6D1-85C1-1EDDE2DF87F2}"/>
                </a:ext>
              </a:extLst>
            </p:cNvPr>
            <p:cNvSpPr txBox="1"/>
            <p:nvPr userDrawn="1"/>
          </p:nvSpPr>
          <p:spPr>
            <a:xfrm>
              <a:off x="8680165" y="6493890"/>
              <a:ext cx="1476373" cy="230832"/>
            </a:xfrm>
            <a:prstGeom prst="rect">
              <a:avLst/>
            </a:prstGeom>
            <a:noFill/>
            <a:ln w="19050">
              <a:solidFill>
                <a:schemeClr val="bg2"/>
              </a:solidFill>
            </a:ln>
          </p:spPr>
          <p:txBody>
            <a:bodyPr wrap="square" lIns="36000" rIns="36000" rtlCol="0">
              <a:spAutoFit/>
            </a:bodyPr>
            <a:lstStyle/>
            <a:p>
              <a:pPr algn="ctr"/>
              <a:r>
                <a:rPr lang="ja-JP" altLang="en-US" sz="9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接続に関するお問い合わせ</a:t>
              </a:r>
              <a:endParaRPr kumimoji="1" lang="ja-JP" altLang="en-US" sz="9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grpSp>
          <p:nvGrpSpPr>
            <p:cNvPr id="37" name="グループ化 36">
              <a:extLst>
                <a:ext uri="{FF2B5EF4-FFF2-40B4-BE49-F238E27FC236}">
                  <a16:creationId xmlns:a16="http://schemas.microsoft.com/office/drawing/2014/main" id="{B9D2C7E2-E83E-F534-9F84-9C5298A265B7}"/>
                </a:ext>
              </a:extLst>
            </p:cNvPr>
            <p:cNvGrpSpPr/>
            <p:nvPr userDrawn="1"/>
          </p:nvGrpSpPr>
          <p:grpSpPr>
            <a:xfrm>
              <a:off x="7268397" y="6476502"/>
              <a:ext cx="1344086" cy="261610"/>
              <a:chOff x="7240623" y="5086230"/>
              <a:chExt cx="1344086" cy="261610"/>
            </a:xfrm>
            <a:grpFill/>
          </p:grpSpPr>
          <p:sp>
            <p:nvSpPr>
              <p:cNvPr id="41" name="正方形/長方形 40">
                <a:extLst>
                  <a:ext uri="{FF2B5EF4-FFF2-40B4-BE49-F238E27FC236}">
                    <a16:creationId xmlns:a16="http://schemas.microsoft.com/office/drawing/2014/main" id="{8DBA6007-8F07-C0D5-D1AA-5127D8A17A83}"/>
                  </a:ext>
                </a:extLst>
              </p:cNvPr>
              <p:cNvSpPr/>
              <p:nvPr userDrawn="1"/>
            </p:nvSpPr>
            <p:spPr>
              <a:xfrm>
                <a:off x="7404146" y="5092012"/>
                <a:ext cx="576000" cy="21602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solidFill>
                    <a:schemeClr val="tx1"/>
                  </a:solidFill>
                </a:endParaRPr>
              </a:p>
            </p:txBody>
          </p:sp>
          <p:sp>
            <p:nvSpPr>
              <p:cNvPr id="42" name="テキスト ボックス 41">
                <a:extLst>
                  <a:ext uri="{FF2B5EF4-FFF2-40B4-BE49-F238E27FC236}">
                    <a16:creationId xmlns:a16="http://schemas.microsoft.com/office/drawing/2014/main" id="{4F314A95-5CF8-D3FA-FB99-A41C9219FC3A}"/>
                  </a:ext>
                </a:extLst>
              </p:cNvPr>
              <p:cNvSpPr txBox="1"/>
              <p:nvPr userDrawn="1"/>
            </p:nvSpPr>
            <p:spPr>
              <a:xfrm>
                <a:off x="7240623" y="5086230"/>
                <a:ext cx="1344086" cy="261610"/>
              </a:xfrm>
              <a:prstGeom prst="rect">
                <a:avLst/>
              </a:prstGeom>
              <a:grpFill/>
            </p:spPr>
            <p:txBody>
              <a:bodyPr wrap="square" lIns="36000" rIns="36000" rtlCol="0">
                <a:spAutoFit/>
              </a:bodyPr>
              <a:lstStyle/>
              <a:p>
                <a:pPr algn="ctr"/>
                <a:r>
                  <a:rPr kumimoji="1" lang="en-US" altLang="ja-JP" sz="105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Q&amp;A</a:t>
                </a:r>
                <a:r>
                  <a:rPr kumimoji="1" lang="ja-JP" altLang="en-US" sz="105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機能 にて受付中</a:t>
                </a:r>
                <a:endParaRPr kumimoji="1" lang="en-US" altLang="ja-JP" sz="105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grpSp>
        <p:grpSp>
          <p:nvGrpSpPr>
            <p:cNvPr id="38" name="グループ化 37">
              <a:extLst>
                <a:ext uri="{FF2B5EF4-FFF2-40B4-BE49-F238E27FC236}">
                  <a16:creationId xmlns:a16="http://schemas.microsoft.com/office/drawing/2014/main" id="{6818AD7D-6738-E519-5612-D04C34A1274A}"/>
                </a:ext>
              </a:extLst>
            </p:cNvPr>
            <p:cNvGrpSpPr/>
            <p:nvPr userDrawn="1"/>
          </p:nvGrpSpPr>
          <p:grpSpPr>
            <a:xfrm>
              <a:off x="10175376" y="6461387"/>
              <a:ext cx="1445333" cy="276999"/>
              <a:chOff x="9503501" y="5300323"/>
              <a:chExt cx="1445333" cy="276999"/>
            </a:xfrm>
            <a:grpFill/>
          </p:grpSpPr>
          <p:sp>
            <p:nvSpPr>
              <p:cNvPr id="39" name="正方形/長方形 38">
                <a:extLst>
                  <a:ext uri="{FF2B5EF4-FFF2-40B4-BE49-F238E27FC236}">
                    <a16:creationId xmlns:a16="http://schemas.microsoft.com/office/drawing/2014/main" id="{EF916D75-B22B-33C6-42B4-8AA1CE47074A}"/>
                  </a:ext>
                </a:extLst>
              </p:cNvPr>
              <p:cNvSpPr/>
              <p:nvPr userDrawn="1"/>
            </p:nvSpPr>
            <p:spPr>
              <a:xfrm>
                <a:off x="9940722" y="5335147"/>
                <a:ext cx="1008112" cy="16552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a:solidFill>
                    <a:schemeClr val="tx1"/>
                  </a:solidFill>
                </a:endParaRPr>
              </a:p>
            </p:txBody>
          </p:sp>
          <p:sp>
            <p:nvSpPr>
              <p:cNvPr id="40" name="テキスト ボックス 39">
                <a:extLst>
                  <a:ext uri="{FF2B5EF4-FFF2-40B4-BE49-F238E27FC236}">
                    <a16:creationId xmlns:a16="http://schemas.microsoft.com/office/drawing/2014/main" id="{C565733A-1682-B2EB-9E45-FA0902964C69}"/>
                  </a:ext>
                </a:extLst>
              </p:cNvPr>
              <p:cNvSpPr txBox="1"/>
              <p:nvPr userDrawn="1"/>
            </p:nvSpPr>
            <p:spPr>
              <a:xfrm>
                <a:off x="9503501" y="5300323"/>
                <a:ext cx="1393688" cy="276999"/>
              </a:xfrm>
              <a:prstGeom prst="rect">
                <a:avLst/>
              </a:prstGeom>
              <a:grpFill/>
            </p:spPr>
            <p:txBody>
              <a:bodyPr wrap="square" lIns="36000" rIns="36000" rtlCol="0">
                <a:spAutoFit/>
              </a:bodyPr>
              <a:lstStyle/>
              <a:p>
                <a:pPr algn="ctr"/>
                <a:r>
                  <a:rPr lang="en-US" altLang="ja-JP" sz="11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TEL</a:t>
                </a:r>
                <a:r>
                  <a:rPr lang="ja-JP" altLang="en-US" sz="11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a:t>
                </a:r>
                <a:r>
                  <a:rPr lang="en-US" altLang="ja-JP" sz="12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045-640-5910</a:t>
                </a:r>
                <a:endParaRPr kumimoji="1" lang="ja-JP" altLang="en-US" sz="11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grpSp>
      </p:grpSp>
      <p:sp>
        <p:nvSpPr>
          <p:cNvPr id="43" name="正方形/長方形 42">
            <a:extLst>
              <a:ext uri="{FF2B5EF4-FFF2-40B4-BE49-F238E27FC236}">
                <a16:creationId xmlns:a16="http://schemas.microsoft.com/office/drawing/2014/main" id="{D8966910-26B9-1A35-A8FD-DA1EF85ACEF3}"/>
              </a:ext>
            </a:extLst>
          </p:cNvPr>
          <p:cNvSpPr/>
          <p:nvPr userDrawn="1"/>
        </p:nvSpPr>
        <p:spPr>
          <a:xfrm>
            <a:off x="0" y="0"/>
            <a:ext cx="12192000" cy="1829455"/>
          </a:xfrm>
          <a:prstGeom prst="rect">
            <a:avLst/>
          </a:prstGeom>
          <a:solidFill>
            <a:srgbClr val="FBE5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256431398"/>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png"/><Relationship Id="rId3" Type="http://schemas.microsoft.com/office/2018/10/relationships/comments" Target="../comments/modernComment_614_B0AE0A28.xml"/><Relationship Id="rId7" Type="http://schemas.openxmlformats.org/officeDocument/2006/relationships/image" Target="../media/image36.svg"/><Relationship Id="rId12" Type="http://schemas.openxmlformats.org/officeDocument/2006/relationships/image" Target="../media/image41.sv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35.png"/><Relationship Id="rId11" Type="http://schemas.openxmlformats.org/officeDocument/2006/relationships/image" Target="../media/image40.pn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svg"/><Relationship Id="rId14" Type="http://schemas.openxmlformats.org/officeDocument/2006/relationships/image" Target="../media/image43.png"/></Relationships>
</file>

<file path=ppt/slides/_rels/slide11.xml.rels><?xml version="1.0" encoding="UTF-8" standalone="yes"?>
<Relationships xmlns="http://schemas.openxmlformats.org/package/2006/relationships"><Relationship Id="rId3" Type="http://schemas.microsoft.com/office/2018/10/relationships/comments" Target="../comments/modernComment_162_708545CC.xml"/><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microsoft.com/office/2018/10/relationships/comments" Target="../comments/modernComment_621_64CAF1BA.xml"/><Relationship Id="rId7" Type="http://schemas.openxmlformats.org/officeDocument/2006/relationships/image" Target="../media/image42.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14.xml.rels><?xml version="1.0" encoding="UTF-8" standalone="yes"?>
<Relationships xmlns="http://schemas.openxmlformats.org/package/2006/relationships"><Relationship Id="rId3" Type="http://schemas.microsoft.com/office/2018/10/relationships/comments" Target="../comments/modernComment_622_62D142EF.xml"/><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8" Type="http://schemas.openxmlformats.org/officeDocument/2006/relationships/image" Target="../media/image50.png"/><Relationship Id="rId3" Type="http://schemas.microsoft.com/office/2018/10/relationships/comments" Target="../comments/modernComment_616_786A353E.xml"/><Relationship Id="rId7" Type="http://schemas.openxmlformats.org/officeDocument/2006/relationships/image" Target="../media/image49.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42.png"/><Relationship Id="rId5" Type="http://schemas.openxmlformats.org/officeDocument/2006/relationships/image" Target="../media/image48.png"/><Relationship Id="rId4" Type="http://schemas.openxmlformats.org/officeDocument/2006/relationships/image" Target="../media/image47.png"/></Relationships>
</file>

<file path=ppt/slides/_rels/slide17.xml.rels><?xml version="1.0" encoding="UTF-8" standalone="yes"?>
<Relationships xmlns="http://schemas.openxmlformats.org/package/2006/relationships"><Relationship Id="rId3" Type="http://schemas.microsoft.com/office/2018/10/relationships/comments" Target="../comments/modernComment_10F_5D3E0064.xml"/><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microsoft.com/office/2018/10/relationships/comments" Target="../comments/modernComment_626_617FF255.xml"/><Relationship Id="rId2" Type="http://schemas.openxmlformats.org/officeDocument/2006/relationships/notesSlide" Target="../notesSlides/notesSlide18.xml"/><Relationship Id="rId1" Type="http://schemas.openxmlformats.org/officeDocument/2006/relationships/slideLayout" Target="../slideLayouts/slideLayout11.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sv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56.png"/><Relationship Id="rId4" Type="http://schemas.openxmlformats.org/officeDocument/2006/relationships/image" Target="../media/image55.png"/></Relationships>
</file>

<file path=ppt/slides/_rels/slide2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8" Type="http://schemas.openxmlformats.org/officeDocument/2006/relationships/image" Target="../media/image57.png"/><Relationship Id="rId3" Type="http://schemas.microsoft.com/office/2018/10/relationships/comments" Target="../comments/modernComment_62D_FD25EBE4.xml"/><Relationship Id="rId7" Type="http://schemas.openxmlformats.org/officeDocument/2006/relationships/image" Target="../media/image39.pn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60.png"/><Relationship Id="rId9" Type="http://schemas.openxmlformats.org/officeDocument/2006/relationships/image" Target="../media/image61.png"/></Relationships>
</file>

<file path=ppt/slides/_rels/slide2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63.png"/></Relationships>
</file>

<file path=ppt/slides/_rels/slide24.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67.png"/><Relationship Id="rId7" Type="http://schemas.openxmlformats.org/officeDocument/2006/relationships/image" Target="../media/image71.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 Id="rId9" Type="http://schemas.openxmlformats.org/officeDocument/2006/relationships/image" Target="../media/image73.png"/></Relationships>
</file>

<file path=ppt/slides/_rels/slide2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svg"/><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microsoft.com/office/2018/10/relationships/comments" Target="../comments/modernComment_623_1ECB7617.xml"/><Relationship Id="rId2" Type="http://schemas.openxmlformats.org/officeDocument/2006/relationships/notesSlide" Target="../notesSlides/notesSlide26.xml"/><Relationship Id="rId1" Type="http://schemas.openxmlformats.org/officeDocument/2006/relationships/slideLayout" Target="../slideLayouts/slideLayout14.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4.png"/></Relationships>
</file>

<file path=ppt/slides/_rels/slide29.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88.png"/><Relationship Id="rId18" Type="http://schemas.openxmlformats.org/officeDocument/2006/relationships/image" Target="../media/image92.png"/><Relationship Id="rId26" Type="http://schemas.openxmlformats.org/officeDocument/2006/relationships/image" Target="../media/image99.png"/><Relationship Id="rId3" Type="http://schemas.openxmlformats.org/officeDocument/2006/relationships/image" Target="../media/image79.png"/><Relationship Id="rId21" Type="http://schemas.openxmlformats.org/officeDocument/2006/relationships/image" Target="../media/image95.png"/><Relationship Id="rId7" Type="http://schemas.openxmlformats.org/officeDocument/2006/relationships/image" Target="../media/image83.png"/><Relationship Id="rId12" Type="http://schemas.openxmlformats.org/officeDocument/2006/relationships/image" Target="../media/image87.png"/><Relationship Id="rId17" Type="http://schemas.openxmlformats.org/officeDocument/2006/relationships/image" Target="../media/image91.png"/><Relationship Id="rId25" Type="http://schemas.openxmlformats.org/officeDocument/2006/relationships/image" Target="../media/image98.png"/><Relationship Id="rId2" Type="http://schemas.openxmlformats.org/officeDocument/2006/relationships/image" Target="../media/image78.png"/><Relationship Id="rId16" Type="http://schemas.openxmlformats.org/officeDocument/2006/relationships/image" Target="../media/image90.png"/><Relationship Id="rId20" Type="http://schemas.openxmlformats.org/officeDocument/2006/relationships/image" Target="../media/image94.png"/><Relationship Id="rId29" Type="http://schemas.openxmlformats.org/officeDocument/2006/relationships/image" Target="../media/image102.png"/><Relationship Id="rId1" Type="http://schemas.openxmlformats.org/officeDocument/2006/relationships/slideLayout" Target="../slideLayouts/slideLayout12.xml"/><Relationship Id="rId6" Type="http://schemas.openxmlformats.org/officeDocument/2006/relationships/image" Target="../media/image82.png"/><Relationship Id="rId11" Type="http://schemas.openxmlformats.org/officeDocument/2006/relationships/image" Target="../media/image86.png"/><Relationship Id="rId24" Type="http://schemas.openxmlformats.org/officeDocument/2006/relationships/image" Target="../media/image97.png"/><Relationship Id="rId5" Type="http://schemas.openxmlformats.org/officeDocument/2006/relationships/image" Target="../media/image81.png"/><Relationship Id="rId15" Type="http://schemas.openxmlformats.org/officeDocument/2006/relationships/image" Target="../media/image59.png"/><Relationship Id="rId23" Type="http://schemas.openxmlformats.org/officeDocument/2006/relationships/image" Target="../media/image34.png"/><Relationship Id="rId28" Type="http://schemas.openxmlformats.org/officeDocument/2006/relationships/image" Target="../media/image101.png"/><Relationship Id="rId10" Type="http://schemas.openxmlformats.org/officeDocument/2006/relationships/image" Target="../media/image85.png"/><Relationship Id="rId19" Type="http://schemas.openxmlformats.org/officeDocument/2006/relationships/image" Target="../media/image93.png"/><Relationship Id="rId4" Type="http://schemas.openxmlformats.org/officeDocument/2006/relationships/image" Target="../media/image80.png"/><Relationship Id="rId9" Type="http://schemas.openxmlformats.org/officeDocument/2006/relationships/image" Target="../media/image84.png"/><Relationship Id="rId14" Type="http://schemas.openxmlformats.org/officeDocument/2006/relationships/image" Target="../media/image89.png"/><Relationship Id="rId22" Type="http://schemas.openxmlformats.org/officeDocument/2006/relationships/image" Target="../media/image96.png"/><Relationship Id="rId27" Type="http://schemas.openxmlformats.org/officeDocument/2006/relationships/image" Target="../media/image100.png"/><Relationship Id="rId30" Type="http://schemas.openxmlformats.org/officeDocument/2006/relationships/image" Target="../media/image103.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microsoft.com/office/2018/10/relationships/comments" Target="../comments/modernComment_627_113BBA09.xml"/><Relationship Id="rId7"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8" Type="http://schemas.openxmlformats.org/officeDocument/2006/relationships/image" Target="../media/image24.png"/><Relationship Id="rId3" Type="http://schemas.microsoft.com/office/2018/10/relationships/comments" Target="../comments/modernComment_169_E69DFB5E.xml"/><Relationship Id="rId7"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29.emf"/><Relationship Id="rId5" Type="http://schemas.openxmlformats.org/officeDocument/2006/relationships/image" Target="../media/image28.emf"/><Relationship Id="rId4" Type="http://schemas.openxmlformats.org/officeDocument/2006/relationships/image" Target="../media/image27.emf"/></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32.png"/><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C9048E31-1EEB-3810-6DFC-16BC7B6C2800}"/>
              </a:ext>
            </a:extLst>
          </p:cNvPr>
          <p:cNvSpPr txBox="1"/>
          <p:nvPr/>
        </p:nvSpPr>
        <p:spPr>
          <a:xfrm>
            <a:off x="1892520" y="2782670"/>
            <a:ext cx="8406960" cy="1077218"/>
          </a:xfrm>
          <a:prstGeom prst="rect">
            <a:avLst/>
          </a:prstGeom>
          <a:noFill/>
        </p:spPr>
        <p:txBody>
          <a:bodyPr wrap="square" rtlCol="0">
            <a:spAutoFit/>
          </a:bodyPr>
          <a:lstStyle/>
          <a:p>
            <a:pPr algn="ctr"/>
            <a:r>
              <a:rPr lang="en-US" altLang="ja-JP" sz="3200" b="1" dirty="0">
                <a:latin typeface="メイリオ" panose="020B0604030504040204" pitchFamily="50" charset="-128"/>
                <a:ea typeface="メイリオ" panose="020B0604030504040204" pitchFamily="50" charset="-128"/>
              </a:rPr>
              <a:t>AppSuite</a:t>
            </a:r>
            <a:r>
              <a:rPr lang="ja-JP" altLang="en-US" sz="3200" b="1" dirty="0">
                <a:latin typeface="メイリオ" panose="020B0604030504040204" pitchFamily="50" charset="-128"/>
                <a:ea typeface="メイリオ" panose="020B0604030504040204" pitchFamily="50" charset="-128"/>
              </a:rPr>
              <a:t>アプリ作成代行・支援サービス</a:t>
            </a:r>
            <a:endParaRPr lang="en-US" altLang="ja-JP" sz="3200" b="1" dirty="0">
              <a:latin typeface="メイリオ" panose="020B0604030504040204" pitchFamily="50" charset="-128"/>
              <a:ea typeface="メイリオ" panose="020B0604030504040204" pitchFamily="50" charset="-128"/>
            </a:endParaRPr>
          </a:p>
          <a:p>
            <a:pPr algn="ctr"/>
            <a:r>
              <a:rPr lang="ja-JP" altLang="en-US" sz="3200" b="1" dirty="0">
                <a:latin typeface="メイリオ" panose="020B0604030504040204" pitchFamily="50" charset="-128"/>
                <a:ea typeface="メイリオ" panose="020B0604030504040204" pitchFamily="50" charset="-128"/>
              </a:rPr>
              <a:t>まるわかりセミナー（仮）</a:t>
            </a:r>
            <a:endParaRPr lang="en-US" altLang="ja-JP" sz="3200" b="1" dirty="0">
              <a:latin typeface="メイリオ" panose="020B0604030504040204" pitchFamily="50" charset="-128"/>
              <a:ea typeface="メイリオ" panose="020B0604030504040204" pitchFamily="50" charset="-128"/>
            </a:endParaRPr>
          </a:p>
        </p:txBody>
      </p:sp>
      <p:sp>
        <p:nvSpPr>
          <p:cNvPr id="2" name="スライド番号プレースホルダー 1">
            <a:extLst>
              <a:ext uri="{FF2B5EF4-FFF2-40B4-BE49-F238E27FC236}">
                <a16:creationId xmlns:a16="http://schemas.microsoft.com/office/drawing/2014/main" id="{AFC3D32E-04EE-9C20-9942-95E826E22451}"/>
              </a:ext>
            </a:extLst>
          </p:cNvPr>
          <p:cNvSpPr>
            <a:spLocks noGrp="1"/>
          </p:cNvSpPr>
          <p:nvPr>
            <p:ph type="sldNum" sz="quarter" idx="12"/>
          </p:nvPr>
        </p:nvSpPr>
        <p:spPr/>
        <p:txBody>
          <a:bodyPr/>
          <a:lstStyle/>
          <a:p>
            <a:fld id="{D4F62245-79D7-4B7F-8901-7EDD072E00BB}" type="slidenum">
              <a:rPr kumimoji="1" lang="ja-JP" altLang="en-US" smtClean="0"/>
              <a:t>1</a:t>
            </a:fld>
            <a:endParaRPr kumimoji="1" lang="ja-JP" altLang="en-US" dirty="0"/>
          </a:p>
        </p:txBody>
      </p:sp>
    </p:spTree>
    <p:extLst>
      <p:ext uri="{BB962C8B-B14F-4D97-AF65-F5344CB8AC3E}">
        <p14:creationId xmlns:p14="http://schemas.microsoft.com/office/powerpoint/2010/main" val="4149679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 name="グループ化 65">
            <a:extLst>
              <a:ext uri="{FF2B5EF4-FFF2-40B4-BE49-F238E27FC236}">
                <a16:creationId xmlns:a16="http://schemas.microsoft.com/office/drawing/2014/main" id="{AD5A212D-2D4F-DD90-1526-481A726BD9A4}"/>
              </a:ext>
            </a:extLst>
          </p:cNvPr>
          <p:cNvGrpSpPr>
            <a:grpSpLocks/>
          </p:cNvGrpSpPr>
          <p:nvPr/>
        </p:nvGrpSpPr>
        <p:grpSpPr>
          <a:xfrm>
            <a:off x="1038944" y="2285456"/>
            <a:ext cx="4392488" cy="3581253"/>
            <a:chOff x="6690191" y="2242807"/>
            <a:chExt cx="4392488" cy="3581253"/>
          </a:xfrm>
        </p:grpSpPr>
        <p:sp>
          <p:nvSpPr>
            <p:cNvPr id="17" name="四角形: 角を丸くする 16">
              <a:extLst>
                <a:ext uri="{FF2B5EF4-FFF2-40B4-BE49-F238E27FC236}">
                  <a16:creationId xmlns:a16="http://schemas.microsoft.com/office/drawing/2014/main" id="{DE8DE754-55F7-8CD6-2A32-309E6C466192}"/>
                </a:ext>
              </a:extLst>
            </p:cNvPr>
            <p:cNvSpPr>
              <a:spLocks/>
            </p:cNvSpPr>
            <p:nvPr/>
          </p:nvSpPr>
          <p:spPr>
            <a:xfrm>
              <a:off x="6690191" y="2242807"/>
              <a:ext cx="4392488" cy="3581253"/>
            </a:xfrm>
            <a:prstGeom prst="roundRect">
              <a:avLst>
                <a:gd name="adj" fmla="val 8100"/>
              </a:avLst>
            </a:prstGeom>
            <a:solidFill>
              <a:schemeClr val="bg1">
                <a:lumMod val="9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 name="テキスト ボックス 18">
              <a:extLst>
                <a:ext uri="{FF2B5EF4-FFF2-40B4-BE49-F238E27FC236}">
                  <a16:creationId xmlns:a16="http://schemas.microsoft.com/office/drawing/2014/main" id="{CDF2913D-AA99-2ADB-2A65-8962B9D15B7F}"/>
                </a:ext>
              </a:extLst>
            </p:cNvPr>
            <p:cNvSpPr txBox="1">
              <a:spLocks/>
            </p:cNvSpPr>
            <p:nvPr/>
          </p:nvSpPr>
          <p:spPr>
            <a:xfrm>
              <a:off x="6908251" y="2733841"/>
              <a:ext cx="4002656" cy="461665"/>
            </a:xfrm>
            <a:prstGeom prst="rect">
              <a:avLst/>
            </a:prstGeom>
            <a:noFill/>
          </p:spPr>
          <p:txBody>
            <a:bodyPr wrap="square" rtlCol="0">
              <a:spAutoFit/>
            </a:bodyPr>
            <a:lstStyle/>
            <a:p>
              <a:pPr algn="ctr"/>
              <a:r>
                <a:rPr kumimoji="1" lang="en-US" altLang="ja-JP" b="1" dirty="0"/>
                <a:t>AppSuite</a:t>
              </a:r>
              <a:r>
                <a:rPr kumimoji="1" lang="ja-JP" altLang="en-US" b="1" dirty="0"/>
                <a:t>アプリ作成</a:t>
              </a:r>
              <a:r>
                <a:rPr kumimoji="1" lang="ja-JP" altLang="en-US" sz="2400" b="1" dirty="0">
                  <a:solidFill>
                    <a:schemeClr val="accent1"/>
                  </a:solidFill>
                  <a:highlight>
                    <a:srgbClr val="DEEBF7"/>
                  </a:highlight>
                </a:rPr>
                <a:t>支援</a:t>
              </a:r>
              <a:r>
                <a:rPr kumimoji="1" lang="ja-JP" altLang="en-US" b="1" dirty="0"/>
                <a:t>サービス</a:t>
              </a:r>
            </a:p>
          </p:txBody>
        </p:sp>
        <p:grpSp>
          <p:nvGrpSpPr>
            <p:cNvPr id="45" name="グループ化 44">
              <a:extLst>
                <a:ext uri="{FF2B5EF4-FFF2-40B4-BE49-F238E27FC236}">
                  <a16:creationId xmlns:a16="http://schemas.microsoft.com/office/drawing/2014/main" id="{E4FDE31A-CA3E-00B8-89D4-515377294AEE}"/>
                </a:ext>
              </a:extLst>
            </p:cNvPr>
            <p:cNvGrpSpPr>
              <a:grpSpLocks/>
            </p:cNvGrpSpPr>
            <p:nvPr/>
          </p:nvGrpSpPr>
          <p:grpSpPr>
            <a:xfrm>
              <a:off x="9705247" y="3309809"/>
              <a:ext cx="1186727" cy="1065570"/>
              <a:chOff x="4215283" y="3852644"/>
              <a:chExt cx="1186727" cy="1065570"/>
            </a:xfrm>
          </p:grpSpPr>
          <p:sp>
            <p:nvSpPr>
              <p:cNvPr id="40" name="楕円 39">
                <a:extLst>
                  <a:ext uri="{FF2B5EF4-FFF2-40B4-BE49-F238E27FC236}">
                    <a16:creationId xmlns:a16="http://schemas.microsoft.com/office/drawing/2014/main" id="{59729017-80C3-48E9-3B67-CC99FCD8A088}"/>
                  </a:ext>
                </a:extLst>
              </p:cNvPr>
              <p:cNvSpPr>
                <a:spLocks/>
              </p:cNvSpPr>
              <p:nvPr/>
            </p:nvSpPr>
            <p:spPr>
              <a:xfrm>
                <a:off x="4236629" y="3852644"/>
                <a:ext cx="1165381" cy="106557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7" name="図 36" descr="時計, 記号 が含まれている画像&#10;&#10;自動的に生成された説明">
                <a:extLst>
                  <a:ext uri="{FF2B5EF4-FFF2-40B4-BE49-F238E27FC236}">
                    <a16:creationId xmlns:a16="http://schemas.microsoft.com/office/drawing/2014/main" id="{E8356A65-0CB3-D4CB-4761-4B1A9B92F34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590377">
                <a:off x="4464656" y="3901670"/>
                <a:ext cx="713063" cy="713063"/>
              </a:xfrm>
              <a:prstGeom prst="rect">
                <a:avLst/>
              </a:prstGeom>
            </p:spPr>
          </p:pic>
          <p:sp>
            <p:nvSpPr>
              <p:cNvPr id="38" name="テキスト ボックス 37">
                <a:extLst>
                  <a:ext uri="{FF2B5EF4-FFF2-40B4-BE49-F238E27FC236}">
                    <a16:creationId xmlns:a16="http://schemas.microsoft.com/office/drawing/2014/main" id="{99946897-A465-EBAB-5C7A-CAD2889C24A3}"/>
                  </a:ext>
                </a:extLst>
              </p:cNvPr>
              <p:cNvSpPr txBox="1">
                <a:spLocks/>
              </p:cNvSpPr>
              <p:nvPr/>
            </p:nvSpPr>
            <p:spPr>
              <a:xfrm>
                <a:off x="4215283" y="4598028"/>
                <a:ext cx="1171925" cy="261610"/>
              </a:xfrm>
              <a:prstGeom prst="rect">
                <a:avLst/>
              </a:prstGeom>
              <a:noFill/>
            </p:spPr>
            <p:txBody>
              <a:bodyPr wrap="square" rtlCol="0">
                <a:spAutoFit/>
              </a:bodyPr>
              <a:lstStyle/>
              <a:p>
                <a:pPr algn="ctr"/>
                <a:r>
                  <a:rPr kumimoji="1" lang="ja-JP" altLang="en-US" sz="1100" b="1" dirty="0"/>
                  <a:t>アドバイス</a:t>
                </a:r>
              </a:p>
            </p:txBody>
          </p:sp>
        </p:grpSp>
        <p:grpSp>
          <p:nvGrpSpPr>
            <p:cNvPr id="43" name="グループ化 42">
              <a:extLst>
                <a:ext uri="{FF2B5EF4-FFF2-40B4-BE49-F238E27FC236}">
                  <a16:creationId xmlns:a16="http://schemas.microsoft.com/office/drawing/2014/main" id="{7549F285-08E4-A7EB-A6CC-2FCF76C05614}"/>
                </a:ext>
              </a:extLst>
            </p:cNvPr>
            <p:cNvGrpSpPr>
              <a:grpSpLocks/>
            </p:cNvGrpSpPr>
            <p:nvPr/>
          </p:nvGrpSpPr>
          <p:grpSpPr>
            <a:xfrm>
              <a:off x="9103299" y="4310764"/>
              <a:ext cx="1201643" cy="1065570"/>
              <a:chOff x="3715871" y="4589081"/>
              <a:chExt cx="1201643" cy="1065570"/>
            </a:xfrm>
          </p:grpSpPr>
          <p:sp>
            <p:nvSpPr>
              <p:cNvPr id="41" name="楕円 40">
                <a:extLst>
                  <a:ext uri="{FF2B5EF4-FFF2-40B4-BE49-F238E27FC236}">
                    <a16:creationId xmlns:a16="http://schemas.microsoft.com/office/drawing/2014/main" id="{28293DFE-E2A6-7533-2817-95F7D5A0E1E5}"/>
                  </a:ext>
                </a:extLst>
              </p:cNvPr>
              <p:cNvSpPr>
                <a:spLocks/>
              </p:cNvSpPr>
              <p:nvPr/>
            </p:nvSpPr>
            <p:spPr>
              <a:xfrm>
                <a:off x="3715871" y="4589081"/>
                <a:ext cx="1165381" cy="106557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32" name="図 31">
                <a:extLst>
                  <a:ext uri="{FF2B5EF4-FFF2-40B4-BE49-F238E27FC236}">
                    <a16:creationId xmlns:a16="http://schemas.microsoft.com/office/drawing/2014/main" id="{BECCF2C3-5B04-55D9-DE11-12C091203FD2}"/>
                  </a:ext>
                </a:extLst>
              </p:cNvPr>
              <p:cNvPicPr>
                <a:picLocks noChangeAspect="1"/>
              </p:cNvPicPr>
              <p:nvPr/>
            </p:nvPicPr>
            <p:blipFill>
              <a:blip r:embed="rId5"/>
              <a:stretch>
                <a:fillRect/>
              </a:stretch>
            </p:blipFill>
            <p:spPr>
              <a:xfrm>
                <a:off x="4119155" y="4815779"/>
                <a:ext cx="382388" cy="386728"/>
              </a:xfrm>
              <a:prstGeom prst="rect">
                <a:avLst/>
              </a:prstGeom>
            </p:spPr>
          </p:pic>
          <p:sp>
            <p:nvSpPr>
              <p:cNvPr id="33" name="テキスト ボックス 32">
                <a:extLst>
                  <a:ext uri="{FF2B5EF4-FFF2-40B4-BE49-F238E27FC236}">
                    <a16:creationId xmlns:a16="http://schemas.microsoft.com/office/drawing/2014/main" id="{FCFD3EAE-CDEE-9C07-994C-2AD7F06A113C}"/>
                  </a:ext>
                </a:extLst>
              </p:cNvPr>
              <p:cNvSpPr txBox="1">
                <a:spLocks/>
              </p:cNvSpPr>
              <p:nvPr/>
            </p:nvSpPr>
            <p:spPr>
              <a:xfrm>
                <a:off x="3745589" y="5224919"/>
                <a:ext cx="1171925" cy="261610"/>
              </a:xfrm>
              <a:prstGeom prst="rect">
                <a:avLst/>
              </a:prstGeom>
              <a:noFill/>
            </p:spPr>
            <p:txBody>
              <a:bodyPr wrap="square" rtlCol="0">
                <a:spAutoFit/>
              </a:bodyPr>
              <a:lstStyle/>
              <a:p>
                <a:pPr algn="ctr"/>
                <a:r>
                  <a:rPr lang="ja-JP" altLang="en-US" sz="1100" b="1" dirty="0"/>
                  <a:t>サンプルアプリ</a:t>
                </a:r>
                <a:endParaRPr kumimoji="1" lang="ja-JP" altLang="en-US" sz="1100" b="1" dirty="0"/>
              </a:p>
            </p:txBody>
          </p:sp>
        </p:grpSp>
        <p:grpSp>
          <p:nvGrpSpPr>
            <p:cNvPr id="46" name="グループ化 45">
              <a:extLst>
                <a:ext uri="{FF2B5EF4-FFF2-40B4-BE49-F238E27FC236}">
                  <a16:creationId xmlns:a16="http://schemas.microsoft.com/office/drawing/2014/main" id="{B7C29BF5-933F-9A03-7347-11FD4C96A3C0}"/>
                </a:ext>
              </a:extLst>
            </p:cNvPr>
            <p:cNvGrpSpPr>
              <a:grpSpLocks/>
            </p:cNvGrpSpPr>
            <p:nvPr/>
          </p:nvGrpSpPr>
          <p:grpSpPr>
            <a:xfrm>
              <a:off x="8461682" y="3309809"/>
              <a:ext cx="1177064" cy="1065570"/>
              <a:chOff x="2917826" y="4057908"/>
              <a:chExt cx="1177064" cy="1065570"/>
            </a:xfrm>
          </p:grpSpPr>
          <p:sp>
            <p:nvSpPr>
              <p:cNvPr id="47" name="楕円 46">
                <a:extLst>
                  <a:ext uri="{FF2B5EF4-FFF2-40B4-BE49-F238E27FC236}">
                    <a16:creationId xmlns:a16="http://schemas.microsoft.com/office/drawing/2014/main" id="{A003FF1D-01EF-3F50-B574-73D02BA0DF60}"/>
                  </a:ext>
                </a:extLst>
              </p:cNvPr>
              <p:cNvSpPr>
                <a:spLocks/>
              </p:cNvSpPr>
              <p:nvPr/>
            </p:nvSpPr>
            <p:spPr>
              <a:xfrm>
                <a:off x="2917826" y="4057908"/>
                <a:ext cx="1165381" cy="106557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8" name="グラフィックス 47" descr="ドキュメント 枠線">
                <a:extLst>
                  <a:ext uri="{FF2B5EF4-FFF2-40B4-BE49-F238E27FC236}">
                    <a16:creationId xmlns:a16="http://schemas.microsoft.com/office/drawing/2014/main" id="{E3495F80-F5AD-FD31-5D7F-7BED4FA0D2B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962849" y="4057908"/>
                <a:ext cx="866995" cy="723625"/>
              </a:xfrm>
              <a:prstGeom prst="rect">
                <a:avLst/>
              </a:prstGeom>
            </p:spPr>
          </p:pic>
          <p:pic>
            <p:nvPicPr>
              <p:cNvPr id="49" name="グラフィックス 48" descr="封筒 枠線">
                <a:extLst>
                  <a:ext uri="{FF2B5EF4-FFF2-40B4-BE49-F238E27FC236}">
                    <a16:creationId xmlns:a16="http://schemas.microsoft.com/office/drawing/2014/main" id="{ECD5FD56-F517-0741-A586-F86FBB36897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628104" y="4476288"/>
                <a:ext cx="433757" cy="362029"/>
              </a:xfrm>
              <a:prstGeom prst="rect">
                <a:avLst/>
              </a:prstGeom>
            </p:spPr>
          </p:pic>
          <p:sp>
            <p:nvSpPr>
              <p:cNvPr id="50" name="テキスト ボックス 49">
                <a:extLst>
                  <a:ext uri="{FF2B5EF4-FFF2-40B4-BE49-F238E27FC236}">
                    <a16:creationId xmlns:a16="http://schemas.microsoft.com/office/drawing/2014/main" id="{40D2B4A3-1E17-F9D5-D3CC-0D5D574470F8}"/>
                  </a:ext>
                </a:extLst>
              </p:cNvPr>
              <p:cNvSpPr txBox="1">
                <a:spLocks/>
              </p:cNvSpPr>
              <p:nvPr/>
            </p:nvSpPr>
            <p:spPr>
              <a:xfrm>
                <a:off x="2922965" y="4784406"/>
                <a:ext cx="1171925" cy="261610"/>
              </a:xfrm>
              <a:prstGeom prst="rect">
                <a:avLst/>
              </a:prstGeom>
              <a:noFill/>
            </p:spPr>
            <p:txBody>
              <a:bodyPr wrap="square" rtlCol="0">
                <a:spAutoFit/>
              </a:bodyPr>
              <a:lstStyle/>
              <a:p>
                <a:pPr algn="ctr"/>
                <a:r>
                  <a:rPr lang="ja-JP" altLang="en-US" sz="1100" b="1" dirty="0"/>
                  <a:t>ヒアリング</a:t>
                </a:r>
                <a:endParaRPr kumimoji="1" lang="ja-JP" altLang="en-US" sz="1100" b="1" dirty="0"/>
              </a:p>
            </p:txBody>
          </p:sp>
          <p:sp>
            <p:nvSpPr>
              <p:cNvPr id="51" name="正方形/長方形 50">
                <a:extLst>
                  <a:ext uri="{FF2B5EF4-FFF2-40B4-BE49-F238E27FC236}">
                    <a16:creationId xmlns:a16="http://schemas.microsoft.com/office/drawing/2014/main" id="{C9D0D6BB-9894-2290-5962-238C46D1402B}"/>
                  </a:ext>
                </a:extLst>
              </p:cNvPr>
              <p:cNvSpPr>
                <a:spLocks/>
              </p:cNvSpPr>
              <p:nvPr/>
            </p:nvSpPr>
            <p:spPr>
              <a:xfrm>
                <a:off x="3104070" y="4409671"/>
                <a:ext cx="487008" cy="161982"/>
              </a:xfrm>
              <a:prstGeom prst="rect">
                <a:avLst/>
              </a:prstGeom>
              <a:solidFill>
                <a:srgbClr val="2D8B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dirty="0"/>
                  <a:t>XSL</a:t>
                </a:r>
                <a:endParaRPr kumimoji="1" lang="ja-JP" altLang="en-US" sz="1100" dirty="0"/>
              </a:p>
            </p:txBody>
          </p:sp>
        </p:grpSp>
      </p:grpSp>
      <p:sp>
        <p:nvSpPr>
          <p:cNvPr id="7" name="吹き出し: 角を丸めた四角形 6">
            <a:extLst>
              <a:ext uri="{FF2B5EF4-FFF2-40B4-BE49-F238E27FC236}">
                <a16:creationId xmlns:a16="http://schemas.microsoft.com/office/drawing/2014/main" id="{08969F69-1B16-37AC-CC63-CCEB7B5504AA}"/>
              </a:ext>
            </a:extLst>
          </p:cNvPr>
          <p:cNvSpPr/>
          <p:nvPr/>
        </p:nvSpPr>
        <p:spPr>
          <a:xfrm>
            <a:off x="459435" y="655417"/>
            <a:ext cx="11273129" cy="1009274"/>
          </a:xfrm>
          <a:prstGeom prst="wedgeRoundRectCallout">
            <a:avLst>
              <a:gd name="adj1" fmla="val 2471"/>
              <a:gd name="adj2" fmla="val 25110"/>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tx1"/>
                </a:solidFill>
              </a:rPr>
              <a:t>ネオジャパンでは</a:t>
            </a:r>
            <a:r>
              <a:rPr lang="en-US" altLang="ja-JP" sz="3600" b="1" dirty="0">
                <a:solidFill>
                  <a:schemeClr val="bg1"/>
                </a:solidFill>
                <a:highlight>
                  <a:srgbClr val="E592AC"/>
                </a:highlight>
              </a:rPr>
              <a:t>AppSuite</a:t>
            </a:r>
            <a:r>
              <a:rPr lang="ja-JP" altLang="en-US" sz="2400" b="1" dirty="0">
                <a:solidFill>
                  <a:schemeClr val="tx1"/>
                </a:solidFill>
              </a:rPr>
              <a:t>のアプリ作成の</a:t>
            </a:r>
            <a:endParaRPr lang="en-US" altLang="ja-JP" sz="2400" b="1" dirty="0">
              <a:solidFill>
                <a:schemeClr val="tx1"/>
              </a:solidFill>
            </a:endParaRPr>
          </a:p>
          <a:p>
            <a:pPr algn="ctr"/>
            <a:endParaRPr lang="en-US" altLang="ja-JP" sz="2400" b="1" dirty="0">
              <a:solidFill>
                <a:schemeClr val="tx1"/>
              </a:solidFill>
            </a:endParaRPr>
          </a:p>
          <a:p>
            <a:pPr algn="ctr"/>
            <a:r>
              <a:rPr lang="ja-JP" altLang="en-US" sz="3200" b="1" dirty="0">
                <a:solidFill>
                  <a:schemeClr val="bg1"/>
                </a:solidFill>
                <a:highlight>
                  <a:srgbClr val="F3AF7F"/>
                </a:highlight>
              </a:rPr>
              <a:t>有償サービス</a:t>
            </a:r>
            <a:r>
              <a:rPr lang="ja-JP" altLang="en-US" sz="2400" b="1" dirty="0">
                <a:solidFill>
                  <a:schemeClr val="tx1"/>
                </a:solidFill>
              </a:rPr>
              <a:t>をご用意しております。</a:t>
            </a:r>
          </a:p>
        </p:txBody>
      </p:sp>
      <p:grpSp>
        <p:nvGrpSpPr>
          <p:cNvPr id="65" name="グループ化 64">
            <a:extLst>
              <a:ext uri="{FF2B5EF4-FFF2-40B4-BE49-F238E27FC236}">
                <a16:creationId xmlns:a16="http://schemas.microsoft.com/office/drawing/2014/main" id="{51183C94-5118-1EB1-4B17-ADE7C9CF230E}"/>
              </a:ext>
            </a:extLst>
          </p:cNvPr>
          <p:cNvGrpSpPr/>
          <p:nvPr/>
        </p:nvGrpSpPr>
        <p:grpSpPr>
          <a:xfrm>
            <a:off x="6775202" y="2263327"/>
            <a:ext cx="4392488" cy="3581254"/>
            <a:chOff x="961061" y="2252925"/>
            <a:chExt cx="4392488" cy="3581254"/>
          </a:xfrm>
        </p:grpSpPr>
        <p:sp>
          <p:nvSpPr>
            <p:cNvPr id="8" name="四角形: 角を丸くする 7">
              <a:extLst>
                <a:ext uri="{FF2B5EF4-FFF2-40B4-BE49-F238E27FC236}">
                  <a16:creationId xmlns:a16="http://schemas.microsoft.com/office/drawing/2014/main" id="{10777238-A2F9-84F5-D3FD-DBDE9497C74D}"/>
                </a:ext>
              </a:extLst>
            </p:cNvPr>
            <p:cNvSpPr/>
            <p:nvPr/>
          </p:nvSpPr>
          <p:spPr>
            <a:xfrm>
              <a:off x="961061" y="2252925"/>
              <a:ext cx="4392488" cy="3581254"/>
            </a:xfrm>
            <a:prstGeom prst="roundRect">
              <a:avLst>
                <a:gd name="adj" fmla="val 8100"/>
              </a:avLst>
            </a:prstGeom>
            <a:solidFill>
              <a:schemeClr val="bg1">
                <a:lumMod val="9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 name="テキスト ボックス 17">
              <a:extLst>
                <a:ext uri="{FF2B5EF4-FFF2-40B4-BE49-F238E27FC236}">
                  <a16:creationId xmlns:a16="http://schemas.microsoft.com/office/drawing/2014/main" id="{68FFCDD9-D5E8-7E12-34D2-1A732CAB7F8E}"/>
                </a:ext>
              </a:extLst>
            </p:cNvPr>
            <p:cNvSpPr txBox="1"/>
            <p:nvPr/>
          </p:nvSpPr>
          <p:spPr>
            <a:xfrm>
              <a:off x="1218763" y="2574848"/>
              <a:ext cx="3950452" cy="461665"/>
            </a:xfrm>
            <a:prstGeom prst="rect">
              <a:avLst/>
            </a:prstGeom>
            <a:noFill/>
          </p:spPr>
          <p:txBody>
            <a:bodyPr wrap="square" rtlCol="0">
              <a:spAutoFit/>
            </a:bodyPr>
            <a:lstStyle/>
            <a:p>
              <a:pPr algn="ctr"/>
              <a:r>
                <a:rPr kumimoji="1" lang="en-US" altLang="ja-JP" b="1" dirty="0"/>
                <a:t>AppSuite</a:t>
              </a:r>
              <a:r>
                <a:rPr kumimoji="1" lang="ja-JP" altLang="en-US" b="1" dirty="0"/>
                <a:t>アプリ作成</a:t>
              </a:r>
              <a:r>
                <a:rPr kumimoji="1" lang="ja-JP" altLang="en-US" sz="2400" b="1" dirty="0">
                  <a:solidFill>
                    <a:schemeClr val="accent6"/>
                  </a:solidFill>
                  <a:highlight>
                    <a:srgbClr val="E2F0D9"/>
                  </a:highlight>
                </a:rPr>
                <a:t>代行</a:t>
              </a:r>
              <a:r>
                <a:rPr kumimoji="1" lang="ja-JP" altLang="en-US" b="1" dirty="0"/>
                <a:t>サービス</a:t>
              </a:r>
            </a:p>
          </p:txBody>
        </p:sp>
        <p:grpSp>
          <p:nvGrpSpPr>
            <p:cNvPr id="44" name="グループ化 43">
              <a:extLst>
                <a:ext uri="{FF2B5EF4-FFF2-40B4-BE49-F238E27FC236}">
                  <a16:creationId xmlns:a16="http://schemas.microsoft.com/office/drawing/2014/main" id="{36802630-E2CF-BE14-C549-1091D0DCDA07}"/>
                </a:ext>
              </a:extLst>
            </p:cNvPr>
            <p:cNvGrpSpPr/>
            <p:nvPr/>
          </p:nvGrpSpPr>
          <p:grpSpPr>
            <a:xfrm>
              <a:off x="3610545" y="3102970"/>
              <a:ext cx="1201668" cy="1065570"/>
              <a:chOff x="3575853" y="3891228"/>
              <a:chExt cx="1201668" cy="1065570"/>
            </a:xfrm>
          </p:grpSpPr>
          <p:sp>
            <p:nvSpPr>
              <p:cNvPr id="39" name="楕円 38">
                <a:extLst>
                  <a:ext uri="{FF2B5EF4-FFF2-40B4-BE49-F238E27FC236}">
                    <a16:creationId xmlns:a16="http://schemas.microsoft.com/office/drawing/2014/main" id="{A94F1DA4-7E0C-8595-CE41-3CA6325913AE}"/>
                  </a:ext>
                </a:extLst>
              </p:cNvPr>
              <p:cNvSpPr/>
              <p:nvPr/>
            </p:nvSpPr>
            <p:spPr>
              <a:xfrm>
                <a:off x="3575853" y="3891228"/>
                <a:ext cx="1165381" cy="106557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6" name="グラフィックス 25" descr="ドキュメント 枠線">
                <a:extLst>
                  <a:ext uri="{FF2B5EF4-FFF2-40B4-BE49-F238E27FC236}">
                    <a16:creationId xmlns:a16="http://schemas.microsoft.com/office/drawing/2014/main" id="{8B2EA9E5-B3D6-6523-4621-CF8B9529CC2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620876" y="3891228"/>
                <a:ext cx="866995" cy="723625"/>
              </a:xfrm>
              <a:prstGeom prst="rect">
                <a:avLst/>
              </a:prstGeom>
            </p:spPr>
          </p:pic>
          <p:pic>
            <p:nvPicPr>
              <p:cNvPr id="28" name="グラフィックス 27" descr="封筒 枠線">
                <a:extLst>
                  <a:ext uri="{FF2B5EF4-FFF2-40B4-BE49-F238E27FC236}">
                    <a16:creationId xmlns:a16="http://schemas.microsoft.com/office/drawing/2014/main" id="{C907741C-0801-3893-9A06-99AC92E8E8D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286131" y="4309608"/>
                <a:ext cx="433757" cy="362029"/>
              </a:xfrm>
              <a:prstGeom prst="rect">
                <a:avLst/>
              </a:prstGeom>
            </p:spPr>
          </p:pic>
          <p:sp>
            <p:nvSpPr>
              <p:cNvPr id="29" name="テキスト ボックス 28">
                <a:extLst>
                  <a:ext uri="{FF2B5EF4-FFF2-40B4-BE49-F238E27FC236}">
                    <a16:creationId xmlns:a16="http://schemas.microsoft.com/office/drawing/2014/main" id="{7C621C32-648D-C4BA-07B3-D19B63EF08DD}"/>
                  </a:ext>
                </a:extLst>
              </p:cNvPr>
              <p:cNvSpPr txBox="1"/>
              <p:nvPr/>
            </p:nvSpPr>
            <p:spPr>
              <a:xfrm>
                <a:off x="3605596" y="4603400"/>
                <a:ext cx="1171925" cy="261610"/>
              </a:xfrm>
              <a:prstGeom prst="rect">
                <a:avLst/>
              </a:prstGeom>
              <a:noFill/>
            </p:spPr>
            <p:txBody>
              <a:bodyPr wrap="square" rtlCol="0">
                <a:spAutoFit/>
              </a:bodyPr>
              <a:lstStyle/>
              <a:p>
                <a:pPr algn="ctr"/>
                <a:r>
                  <a:rPr lang="ja-JP" altLang="en-US" sz="1100" b="1" dirty="0"/>
                  <a:t>ヒアリング</a:t>
                </a:r>
                <a:endParaRPr kumimoji="1" lang="ja-JP" altLang="en-US" sz="1100" b="1" dirty="0"/>
              </a:p>
            </p:txBody>
          </p:sp>
          <p:sp>
            <p:nvSpPr>
              <p:cNvPr id="31" name="正方形/長方形 30">
                <a:extLst>
                  <a:ext uri="{FF2B5EF4-FFF2-40B4-BE49-F238E27FC236}">
                    <a16:creationId xmlns:a16="http://schemas.microsoft.com/office/drawing/2014/main" id="{6EB71790-6A0E-ECBD-42ED-F829E0D94F61}"/>
                  </a:ext>
                </a:extLst>
              </p:cNvPr>
              <p:cNvSpPr/>
              <p:nvPr/>
            </p:nvSpPr>
            <p:spPr>
              <a:xfrm>
                <a:off x="3762097" y="4242991"/>
                <a:ext cx="487008" cy="161982"/>
              </a:xfrm>
              <a:prstGeom prst="rect">
                <a:avLst/>
              </a:prstGeom>
              <a:solidFill>
                <a:srgbClr val="2D8B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dirty="0"/>
                  <a:t>XSL</a:t>
                </a:r>
                <a:endParaRPr kumimoji="1" lang="ja-JP" altLang="en-US" sz="1100" dirty="0"/>
              </a:p>
            </p:txBody>
          </p:sp>
        </p:grpSp>
        <p:grpSp>
          <p:nvGrpSpPr>
            <p:cNvPr id="60" name="グループ化 59">
              <a:extLst>
                <a:ext uri="{FF2B5EF4-FFF2-40B4-BE49-F238E27FC236}">
                  <a16:creationId xmlns:a16="http://schemas.microsoft.com/office/drawing/2014/main" id="{92AE6A78-5D97-AC12-2393-67AF06685D88}"/>
                </a:ext>
              </a:extLst>
            </p:cNvPr>
            <p:cNvGrpSpPr/>
            <p:nvPr/>
          </p:nvGrpSpPr>
          <p:grpSpPr>
            <a:xfrm>
              <a:off x="3217356" y="4215679"/>
              <a:ext cx="1951859" cy="1266113"/>
              <a:chOff x="8148017" y="4301449"/>
              <a:chExt cx="1951859" cy="1266113"/>
            </a:xfrm>
          </p:grpSpPr>
          <p:sp>
            <p:nvSpPr>
              <p:cNvPr id="53" name="楕円 52">
                <a:extLst>
                  <a:ext uri="{FF2B5EF4-FFF2-40B4-BE49-F238E27FC236}">
                    <a16:creationId xmlns:a16="http://schemas.microsoft.com/office/drawing/2014/main" id="{EE3A5F4D-E944-0A9E-3D44-CB0F483ED19B}"/>
                  </a:ext>
                </a:extLst>
              </p:cNvPr>
              <p:cNvSpPr/>
              <p:nvPr/>
            </p:nvSpPr>
            <p:spPr>
              <a:xfrm>
                <a:off x="8148017" y="4301449"/>
                <a:ext cx="1951859" cy="126611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5" name="テキスト ボックス 54">
                <a:extLst>
                  <a:ext uri="{FF2B5EF4-FFF2-40B4-BE49-F238E27FC236}">
                    <a16:creationId xmlns:a16="http://schemas.microsoft.com/office/drawing/2014/main" id="{768A05F2-2AE3-E985-4608-85C7C1184C6C}"/>
                  </a:ext>
                </a:extLst>
              </p:cNvPr>
              <p:cNvSpPr txBox="1"/>
              <p:nvPr/>
            </p:nvSpPr>
            <p:spPr>
              <a:xfrm>
                <a:off x="8305590" y="4985416"/>
                <a:ext cx="1085892" cy="430887"/>
              </a:xfrm>
              <a:prstGeom prst="rect">
                <a:avLst/>
              </a:prstGeom>
              <a:noFill/>
            </p:spPr>
            <p:txBody>
              <a:bodyPr wrap="square" rtlCol="0">
                <a:spAutoFit/>
              </a:bodyPr>
              <a:lstStyle/>
              <a:p>
                <a:pPr algn="ctr"/>
                <a:r>
                  <a:rPr lang="ja-JP" altLang="en-US" sz="1100" b="1" dirty="0"/>
                  <a:t>オリジナル</a:t>
                </a:r>
                <a:endParaRPr lang="en-US" altLang="ja-JP" sz="1100" b="1" dirty="0"/>
              </a:p>
              <a:p>
                <a:pPr algn="ctr"/>
                <a:r>
                  <a:rPr lang="ja-JP" altLang="en-US" sz="1100" b="1" dirty="0"/>
                  <a:t>アプリ</a:t>
                </a:r>
                <a:endParaRPr kumimoji="1" lang="ja-JP" altLang="en-US" sz="1100" b="1" dirty="0"/>
              </a:p>
            </p:txBody>
          </p:sp>
          <p:pic>
            <p:nvPicPr>
              <p:cNvPr id="56" name="図 55">
                <a:extLst>
                  <a:ext uri="{FF2B5EF4-FFF2-40B4-BE49-F238E27FC236}">
                    <a16:creationId xmlns:a16="http://schemas.microsoft.com/office/drawing/2014/main" id="{F81BD3E8-B68B-91E9-ED9B-3023446F9D0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603120" y="4540271"/>
                <a:ext cx="420418" cy="420418"/>
              </a:xfrm>
              <a:prstGeom prst="rect">
                <a:avLst/>
              </a:prstGeom>
            </p:spPr>
          </p:pic>
          <p:pic>
            <p:nvPicPr>
              <p:cNvPr id="58" name="グラフィックス 57" descr="クリップボード 枠線">
                <a:extLst>
                  <a:ext uri="{FF2B5EF4-FFF2-40B4-BE49-F238E27FC236}">
                    <a16:creationId xmlns:a16="http://schemas.microsoft.com/office/drawing/2014/main" id="{B6B95400-46C6-7D25-F8D7-9B32E2DC3AA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191020" y="4536013"/>
                <a:ext cx="539452" cy="539452"/>
              </a:xfrm>
              <a:prstGeom prst="rect">
                <a:avLst/>
              </a:prstGeom>
            </p:spPr>
          </p:pic>
          <p:sp>
            <p:nvSpPr>
              <p:cNvPr id="59" name="テキスト ボックス 58">
                <a:extLst>
                  <a:ext uri="{FF2B5EF4-FFF2-40B4-BE49-F238E27FC236}">
                    <a16:creationId xmlns:a16="http://schemas.microsoft.com/office/drawing/2014/main" id="{E38C7A69-5EC8-4A0B-AF2B-6B291306E9F4}"/>
                  </a:ext>
                </a:extLst>
              </p:cNvPr>
              <p:cNvSpPr txBox="1"/>
              <p:nvPr/>
            </p:nvSpPr>
            <p:spPr>
              <a:xfrm>
                <a:off x="8909477" y="5100446"/>
                <a:ext cx="1085892" cy="261610"/>
              </a:xfrm>
              <a:prstGeom prst="rect">
                <a:avLst/>
              </a:prstGeom>
              <a:noFill/>
            </p:spPr>
            <p:txBody>
              <a:bodyPr wrap="square" rtlCol="0">
                <a:spAutoFit/>
              </a:bodyPr>
              <a:lstStyle/>
              <a:p>
                <a:pPr algn="ctr"/>
                <a:r>
                  <a:rPr kumimoji="1" lang="ja-JP" altLang="en-US" sz="1100" b="1" dirty="0"/>
                  <a:t>仕様書</a:t>
                </a:r>
              </a:p>
            </p:txBody>
          </p:sp>
        </p:grpSp>
      </p:grpSp>
      <p:pic>
        <p:nvPicPr>
          <p:cNvPr id="4" name="図 3" descr="時計, ウィンドウ が含まれている画像&#10;&#10;自動的に生成された説明">
            <a:extLst>
              <a:ext uri="{FF2B5EF4-FFF2-40B4-BE49-F238E27FC236}">
                <a16:creationId xmlns:a16="http://schemas.microsoft.com/office/drawing/2014/main" id="{4A802204-41F4-C2E6-9E2A-FF0A8C00259D}"/>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59892" y="3916493"/>
            <a:ext cx="2695388" cy="1928088"/>
          </a:xfrm>
          <a:prstGeom prst="rect">
            <a:avLst/>
          </a:prstGeom>
        </p:spPr>
      </p:pic>
      <p:pic>
        <p:nvPicPr>
          <p:cNvPr id="10" name="図 9" descr="黒い背景と男性の絵&#10;&#10;中程度の精度で自動的に生成された説明">
            <a:extLst>
              <a:ext uri="{FF2B5EF4-FFF2-40B4-BE49-F238E27FC236}">
                <a16:creationId xmlns:a16="http://schemas.microsoft.com/office/drawing/2014/main" id="{DCBFE7FE-5317-F49A-C25E-B84763009346}"/>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748760" y="4199125"/>
            <a:ext cx="2398362" cy="1439017"/>
          </a:xfrm>
          <a:prstGeom prst="rect">
            <a:avLst/>
          </a:prstGeom>
        </p:spPr>
      </p:pic>
      <p:pic>
        <p:nvPicPr>
          <p:cNvPr id="11" name="図 10" descr="時計, ウィンドウ が含まれている画像&#10;&#10;自動的に生成された説明">
            <a:extLst>
              <a:ext uri="{FF2B5EF4-FFF2-40B4-BE49-F238E27FC236}">
                <a16:creationId xmlns:a16="http://schemas.microsoft.com/office/drawing/2014/main" id="{5B91B9B1-D5E1-C98D-C625-DA36B66932B0}"/>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835514" y="3052018"/>
            <a:ext cx="1570659" cy="1123537"/>
          </a:xfrm>
          <a:prstGeom prst="rect">
            <a:avLst/>
          </a:prstGeom>
        </p:spPr>
      </p:pic>
      <p:sp>
        <p:nvSpPr>
          <p:cNvPr id="15" name="テキスト ボックス 14">
            <a:extLst>
              <a:ext uri="{FF2B5EF4-FFF2-40B4-BE49-F238E27FC236}">
                <a16:creationId xmlns:a16="http://schemas.microsoft.com/office/drawing/2014/main" id="{EC5088DC-01CB-C94B-9B2D-4EDC8A368A1E}"/>
              </a:ext>
            </a:extLst>
          </p:cNvPr>
          <p:cNvSpPr txBox="1"/>
          <p:nvPr/>
        </p:nvSpPr>
        <p:spPr>
          <a:xfrm flipH="1">
            <a:off x="8022733" y="4226081"/>
            <a:ext cx="545075" cy="584775"/>
          </a:xfrm>
          <a:prstGeom prst="rect">
            <a:avLst/>
          </a:prstGeom>
          <a:noFill/>
        </p:spPr>
        <p:txBody>
          <a:bodyPr wrap="square" rtlCol="0">
            <a:spAutoFit/>
          </a:bodyPr>
          <a:lstStyle/>
          <a:p>
            <a:r>
              <a:rPr kumimoji="1" lang="ja-JP" altLang="en-US" sz="3200" dirty="0"/>
              <a:t>＋</a:t>
            </a:r>
          </a:p>
        </p:txBody>
      </p:sp>
      <p:sp>
        <p:nvSpPr>
          <p:cNvPr id="16" name="テキスト ボックス 15">
            <a:extLst>
              <a:ext uri="{FF2B5EF4-FFF2-40B4-BE49-F238E27FC236}">
                <a16:creationId xmlns:a16="http://schemas.microsoft.com/office/drawing/2014/main" id="{C70206F0-1218-6E0E-A98F-255EBCD5FC95}"/>
              </a:ext>
            </a:extLst>
          </p:cNvPr>
          <p:cNvSpPr txBox="1"/>
          <p:nvPr/>
        </p:nvSpPr>
        <p:spPr>
          <a:xfrm>
            <a:off x="1915321" y="2387646"/>
            <a:ext cx="2695388" cy="338554"/>
          </a:xfrm>
          <a:prstGeom prst="rect">
            <a:avLst/>
          </a:prstGeom>
          <a:noFill/>
        </p:spPr>
        <p:txBody>
          <a:bodyPr wrap="square" rtlCol="0">
            <a:spAutoFit/>
          </a:bodyPr>
          <a:lstStyle/>
          <a:p>
            <a:pPr algn="ctr"/>
            <a:r>
              <a:rPr lang="ja-JP" altLang="en-US" sz="1600" b="0" i="0" dirty="0">
                <a:solidFill>
                  <a:srgbClr val="000000"/>
                </a:solidFill>
                <a:effectLst/>
                <a:latin typeface="Meiryo" panose="020B0604030504040204" pitchFamily="50" charset="-128"/>
                <a:ea typeface="Meiryo" panose="020B0604030504040204" pitchFamily="50" charset="-128"/>
              </a:rPr>
              <a:t>＼まずはこちらから／</a:t>
            </a:r>
            <a:endParaRPr kumimoji="1" lang="ja-JP" altLang="en-US" sz="1600" dirty="0"/>
          </a:p>
        </p:txBody>
      </p:sp>
      <p:sp>
        <p:nvSpPr>
          <p:cNvPr id="20" name="スライド番号プレースホルダー 1">
            <a:extLst>
              <a:ext uri="{FF2B5EF4-FFF2-40B4-BE49-F238E27FC236}">
                <a16:creationId xmlns:a16="http://schemas.microsoft.com/office/drawing/2014/main" id="{538E3E1D-CA7C-5245-3981-1F4AF308E922}"/>
              </a:ext>
            </a:extLst>
          </p:cNvPr>
          <p:cNvSpPr txBox="1">
            <a:spLocks/>
          </p:cNvSpPr>
          <p:nvPr/>
        </p:nvSpPr>
        <p:spPr>
          <a:xfrm>
            <a:off x="9448800" y="6542761"/>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D4F62245-79D7-4B7F-8901-7EDD072E00BB}" type="slidenum">
              <a:rPr lang="ja-JP" altLang="en-US" smtClean="0"/>
              <a:pPr/>
              <a:t>10</a:t>
            </a:fld>
            <a:endParaRPr lang="ja-JP" altLang="en-US" dirty="0"/>
          </a:p>
        </p:txBody>
      </p:sp>
    </p:spTree>
    <p:extLst>
      <p:ext uri="{BB962C8B-B14F-4D97-AF65-F5344CB8AC3E}">
        <p14:creationId xmlns:p14="http://schemas.microsoft.com/office/powerpoint/2010/main" val="2964195880"/>
      </p:ext>
    </p:extLst>
  </p:cSld>
  <p:clrMapOvr>
    <a:masterClrMapping/>
  </p:clrMapOvr>
  <p:extLst>
    <p:ext uri="{6950BFC3-D8DA-4A85-94F7-54DA5524770B}">
      <p188:commentRel xmlns:p188="http://schemas.microsoft.com/office/powerpoint/2018/8/main" r:id="rId3"/>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四角形: 角を丸くする 4">
            <a:extLst>
              <a:ext uri="{FF2B5EF4-FFF2-40B4-BE49-F238E27FC236}">
                <a16:creationId xmlns:a16="http://schemas.microsoft.com/office/drawing/2014/main" id="{5272EC70-1471-DE39-D0D1-723C322EAC87}"/>
              </a:ext>
            </a:extLst>
          </p:cNvPr>
          <p:cNvSpPr/>
          <p:nvPr/>
        </p:nvSpPr>
        <p:spPr>
          <a:xfrm>
            <a:off x="1467667" y="2564904"/>
            <a:ext cx="9256665" cy="210768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p>
        </p:txBody>
      </p:sp>
      <p:sp>
        <p:nvSpPr>
          <p:cNvPr id="6" name="コンテンツ プレースホルダー 2">
            <a:extLst>
              <a:ext uri="{FF2B5EF4-FFF2-40B4-BE49-F238E27FC236}">
                <a16:creationId xmlns:a16="http://schemas.microsoft.com/office/drawing/2014/main" id="{040B1D33-97AD-6650-BC65-B3C1C37F5192}"/>
              </a:ext>
            </a:extLst>
          </p:cNvPr>
          <p:cNvSpPr txBox="1">
            <a:spLocks/>
          </p:cNvSpPr>
          <p:nvPr/>
        </p:nvSpPr>
        <p:spPr>
          <a:xfrm>
            <a:off x="1613926" y="3212976"/>
            <a:ext cx="9144000" cy="93735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en-US" altLang="ja-JP" sz="2400" dirty="0">
                <a:latin typeface="メイリオ" panose="020B0604030504040204" pitchFamily="50" charset="-128"/>
                <a:ea typeface="メイリオ" panose="020B0604030504040204" pitchFamily="50" charset="-128"/>
              </a:rPr>
              <a:t>AppSuite</a:t>
            </a:r>
            <a:r>
              <a:rPr lang="ja-JP" altLang="en-US" sz="2400" dirty="0">
                <a:latin typeface="メイリオ" panose="020B0604030504040204" pitchFamily="50" charset="-128"/>
                <a:ea typeface="メイリオ" panose="020B0604030504040204" pitchFamily="50" charset="-128"/>
              </a:rPr>
              <a:t>アプリ作成支援サービスの</a:t>
            </a:r>
            <a:endParaRPr lang="en-US" altLang="ja-JP" sz="2400" dirty="0">
              <a:latin typeface="メイリオ" panose="020B0604030504040204" pitchFamily="50" charset="-128"/>
              <a:ea typeface="メイリオ" panose="020B0604030504040204" pitchFamily="50" charset="-128"/>
            </a:endParaRPr>
          </a:p>
          <a:p>
            <a:pPr marL="0" indent="0" algn="ctr">
              <a:buNone/>
            </a:pPr>
            <a:r>
              <a:rPr lang="ja-JP" altLang="en-US" sz="2400" dirty="0">
                <a:latin typeface="メイリオ" panose="020B0604030504040204" pitchFamily="50" charset="-128"/>
                <a:ea typeface="メイリオ" panose="020B0604030504040204" pitchFamily="50" charset="-128"/>
              </a:rPr>
              <a:t>利用イメージを掴んでいただく</a:t>
            </a:r>
            <a:endParaRPr lang="en-US" altLang="ja-JP" sz="2400" dirty="0">
              <a:latin typeface="メイリオ" panose="020B0604030504040204" pitchFamily="50" charset="-128"/>
              <a:ea typeface="メイリオ" panose="020B0604030504040204" pitchFamily="50" charset="-128"/>
            </a:endParaRPr>
          </a:p>
          <a:p>
            <a:pPr marL="0" indent="0" algn="ctr">
              <a:lnSpc>
                <a:spcPct val="150000"/>
              </a:lnSpc>
              <a:buNone/>
            </a:pPr>
            <a:endParaRPr lang="en-US" altLang="ja-JP" sz="2100" b="1" dirty="0"/>
          </a:p>
          <a:p>
            <a:pPr marL="0" indent="0" algn="ctr">
              <a:buNone/>
            </a:pPr>
            <a:endParaRPr lang="en-US" altLang="ja-JP" sz="2100" b="1" dirty="0"/>
          </a:p>
          <a:p>
            <a:pPr marL="0" indent="0" algn="ctr">
              <a:buNone/>
            </a:pPr>
            <a:endParaRPr lang="en-US" altLang="ja-JP" sz="2100" b="1" dirty="0"/>
          </a:p>
        </p:txBody>
      </p:sp>
      <p:sp>
        <p:nvSpPr>
          <p:cNvPr id="15" name="テキスト ボックス 14">
            <a:extLst>
              <a:ext uri="{FF2B5EF4-FFF2-40B4-BE49-F238E27FC236}">
                <a16:creationId xmlns:a16="http://schemas.microsoft.com/office/drawing/2014/main" id="{766A58A7-7256-9A75-7AC8-EA8194A5E582}"/>
              </a:ext>
            </a:extLst>
          </p:cNvPr>
          <p:cNvSpPr txBox="1"/>
          <p:nvPr/>
        </p:nvSpPr>
        <p:spPr>
          <a:xfrm>
            <a:off x="3864464" y="2011936"/>
            <a:ext cx="4627418" cy="461665"/>
          </a:xfrm>
          <a:prstGeom prst="rect">
            <a:avLst/>
          </a:prstGeom>
          <a:noFill/>
        </p:spPr>
        <p:txBody>
          <a:bodyPr wrap="square">
            <a:spAutoFit/>
          </a:bodyPr>
          <a:lstStyle/>
          <a:p>
            <a:pPr algn="ctr"/>
            <a:r>
              <a:rPr lang="ja-JP" altLang="en-US" sz="2400" b="1" dirty="0">
                <a:latin typeface="+mj-ea"/>
                <a:ea typeface="+mj-ea"/>
                <a:cs typeface="+mj-cs"/>
              </a:rPr>
              <a:t>本セミナーのねらい</a:t>
            </a:r>
            <a:endParaRPr lang="ja-JP" altLang="en-US" sz="1350" dirty="0">
              <a:latin typeface="+mj-ea"/>
              <a:ea typeface="+mj-ea"/>
            </a:endParaRPr>
          </a:p>
        </p:txBody>
      </p:sp>
      <p:sp>
        <p:nvSpPr>
          <p:cNvPr id="2" name="スライド番号プレースホルダー 1">
            <a:extLst>
              <a:ext uri="{FF2B5EF4-FFF2-40B4-BE49-F238E27FC236}">
                <a16:creationId xmlns:a16="http://schemas.microsoft.com/office/drawing/2014/main" id="{156FE24F-BFA1-C20D-5520-2A0373F0962F}"/>
              </a:ext>
            </a:extLst>
          </p:cNvPr>
          <p:cNvSpPr txBox="1">
            <a:spLocks/>
          </p:cNvSpPr>
          <p:nvPr/>
        </p:nvSpPr>
        <p:spPr>
          <a:xfrm>
            <a:off x="9448800" y="6542761"/>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D4F62245-79D7-4B7F-8901-7EDD072E00BB}" type="slidenum">
              <a:rPr lang="ja-JP" altLang="en-US" smtClean="0"/>
              <a:pPr/>
              <a:t>11</a:t>
            </a:fld>
            <a:endParaRPr lang="ja-JP" altLang="en-US" dirty="0"/>
          </a:p>
        </p:txBody>
      </p:sp>
    </p:spTree>
    <p:extLst>
      <p:ext uri="{BB962C8B-B14F-4D97-AF65-F5344CB8AC3E}">
        <p14:creationId xmlns:p14="http://schemas.microsoft.com/office/powerpoint/2010/main" val="1887782348"/>
      </p:ext>
    </p:extLst>
  </p:cSld>
  <p:clrMapOvr>
    <a:masterClrMapping/>
  </p:clrMapOvr>
  <p:extLst>
    <p:ext uri="{6950BFC3-D8DA-4A85-94F7-54DA5524770B}">
      <p188:commentRel xmlns:p188="http://schemas.microsoft.com/office/powerpoint/2018/8/main" r:id="rId3"/>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887506B5-AAD9-72A0-10F4-D00A903CB7AB}"/>
              </a:ext>
            </a:extLst>
          </p:cNvPr>
          <p:cNvSpPr/>
          <p:nvPr/>
        </p:nvSpPr>
        <p:spPr>
          <a:xfrm>
            <a:off x="0" y="2168860"/>
            <a:ext cx="12192000" cy="2520280"/>
          </a:xfrm>
          <a:prstGeom prst="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8F088E10-12AA-D10D-9FFE-521EDF78061E}"/>
              </a:ext>
            </a:extLst>
          </p:cNvPr>
          <p:cNvSpPr txBox="1"/>
          <p:nvPr/>
        </p:nvSpPr>
        <p:spPr>
          <a:xfrm>
            <a:off x="3443876" y="2859613"/>
            <a:ext cx="5532443" cy="1138773"/>
          </a:xfrm>
          <a:prstGeom prst="rect">
            <a:avLst/>
          </a:prstGeom>
          <a:noFill/>
        </p:spPr>
        <p:txBody>
          <a:bodyPr wrap="square" rtlCol="0">
            <a:spAutoFit/>
          </a:bodyPr>
          <a:lstStyle/>
          <a:p>
            <a:pPr algn="ctr"/>
            <a:r>
              <a:rPr kumimoji="1" lang="en-US" altLang="ja-JP" sz="3200" dirty="0"/>
              <a:t>AppSuite</a:t>
            </a:r>
            <a:r>
              <a:rPr kumimoji="1" lang="ja-JP" altLang="en-US" sz="3200" dirty="0"/>
              <a:t>作成</a:t>
            </a:r>
            <a:r>
              <a:rPr kumimoji="1" lang="ja-JP" altLang="en-US" sz="4400" b="1" dirty="0">
                <a:solidFill>
                  <a:srgbClr val="0070C0"/>
                </a:solidFill>
              </a:rPr>
              <a:t>支援</a:t>
            </a:r>
            <a:r>
              <a:rPr kumimoji="1" lang="ja-JP" altLang="en-US" sz="3200" dirty="0"/>
              <a:t>サービス</a:t>
            </a:r>
            <a:endParaRPr kumimoji="1" lang="en-US" altLang="ja-JP" sz="3200" dirty="0"/>
          </a:p>
          <a:p>
            <a:pPr algn="ctr"/>
            <a:r>
              <a:rPr lang="ja-JP" altLang="en-US" sz="2400" dirty="0"/>
              <a:t>について</a:t>
            </a:r>
            <a:endParaRPr kumimoji="1" lang="ja-JP" altLang="en-US" sz="3200" dirty="0"/>
          </a:p>
        </p:txBody>
      </p:sp>
      <p:sp>
        <p:nvSpPr>
          <p:cNvPr id="4" name="スライド番号プレースホルダー 3">
            <a:extLst>
              <a:ext uri="{FF2B5EF4-FFF2-40B4-BE49-F238E27FC236}">
                <a16:creationId xmlns:a16="http://schemas.microsoft.com/office/drawing/2014/main" id="{80A58E48-0915-B742-5482-A0C609C5DBB3}"/>
              </a:ext>
            </a:extLst>
          </p:cNvPr>
          <p:cNvSpPr>
            <a:spLocks noGrp="1"/>
          </p:cNvSpPr>
          <p:nvPr>
            <p:ph type="sldNum" sz="quarter" idx="4"/>
          </p:nvPr>
        </p:nvSpPr>
        <p:spPr>
          <a:xfrm>
            <a:off x="9378343" y="6545563"/>
            <a:ext cx="2743200" cy="365125"/>
          </a:xfrm>
        </p:spPr>
        <p:txBody>
          <a:bodyPr/>
          <a:lstStyle/>
          <a:p>
            <a:fld id="{6FCF96FA-8FCF-407E-A526-4EC9D08B1F39}" type="slidenum">
              <a:rPr kumimoji="1" lang="ja-JP" altLang="en-US" smtClean="0"/>
              <a:t>12</a:t>
            </a:fld>
            <a:endParaRPr kumimoji="1" lang="ja-JP" altLang="en-US"/>
          </a:p>
        </p:txBody>
      </p:sp>
    </p:spTree>
    <p:extLst>
      <p:ext uri="{BB962C8B-B14F-4D97-AF65-F5344CB8AC3E}">
        <p14:creationId xmlns:p14="http://schemas.microsoft.com/office/powerpoint/2010/main" val="31571339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四角形: 角を丸くする 23">
            <a:extLst>
              <a:ext uri="{FF2B5EF4-FFF2-40B4-BE49-F238E27FC236}">
                <a16:creationId xmlns:a16="http://schemas.microsoft.com/office/drawing/2014/main" id="{A4A67420-EF83-27BC-0639-301C61615547}"/>
              </a:ext>
            </a:extLst>
          </p:cNvPr>
          <p:cNvSpPr>
            <a:spLocks/>
          </p:cNvSpPr>
          <p:nvPr/>
        </p:nvSpPr>
        <p:spPr>
          <a:xfrm>
            <a:off x="361524" y="1251778"/>
            <a:ext cx="11567596" cy="4932280"/>
          </a:xfrm>
          <a:prstGeom prst="roundRect">
            <a:avLst>
              <a:gd name="adj" fmla="val 8100"/>
            </a:avLst>
          </a:prstGeom>
          <a:solidFill>
            <a:schemeClr val="bg1">
              <a:lumMod val="9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矢印: 右 11">
            <a:extLst>
              <a:ext uri="{FF2B5EF4-FFF2-40B4-BE49-F238E27FC236}">
                <a16:creationId xmlns:a16="http://schemas.microsoft.com/office/drawing/2014/main" id="{F45A01AE-5D6C-83B1-726F-63E650EA9FA4}"/>
              </a:ext>
            </a:extLst>
          </p:cNvPr>
          <p:cNvSpPr/>
          <p:nvPr/>
        </p:nvSpPr>
        <p:spPr>
          <a:xfrm>
            <a:off x="623392" y="3726126"/>
            <a:ext cx="10873208" cy="12721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吹き出し: 角を丸めた四角形 43">
            <a:extLst>
              <a:ext uri="{FF2B5EF4-FFF2-40B4-BE49-F238E27FC236}">
                <a16:creationId xmlns:a16="http://schemas.microsoft.com/office/drawing/2014/main" id="{E61A9C2E-E8A5-7A21-63A0-BE0ECC070F12}"/>
              </a:ext>
            </a:extLst>
          </p:cNvPr>
          <p:cNvSpPr/>
          <p:nvPr/>
        </p:nvSpPr>
        <p:spPr>
          <a:xfrm>
            <a:off x="476814" y="230643"/>
            <a:ext cx="11273129" cy="1009274"/>
          </a:xfrm>
          <a:prstGeom prst="wedgeRoundRectCallout">
            <a:avLst>
              <a:gd name="adj1" fmla="val 2471"/>
              <a:gd name="adj2" fmla="val 25110"/>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800" b="1" dirty="0">
                <a:solidFill>
                  <a:schemeClr val="tx1"/>
                </a:solidFill>
              </a:rPr>
              <a:t>AppSuite</a:t>
            </a:r>
            <a:r>
              <a:rPr lang="ja-JP" altLang="en-US" sz="2400" b="1" dirty="0">
                <a:solidFill>
                  <a:schemeClr val="tx1"/>
                </a:solidFill>
              </a:rPr>
              <a:t>アプリ作成</a:t>
            </a:r>
            <a:r>
              <a:rPr lang="ja-JP" altLang="en-US" sz="3600" b="1" dirty="0">
                <a:solidFill>
                  <a:schemeClr val="accent1"/>
                </a:solidFill>
                <a:highlight>
                  <a:srgbClr val="DEEBF7"/>
                </a:highlight>
              </a:rPr>
              <a:t>支援</a:t>
            </a:r>
            <a:r>
              <a:rPr lang="ja-JP" altLang="en-US" sz="2400" b="1" dirty="0">
                <a:solidFill>
                  <a:schemeClr val="tx1"/>
                </a:solidFill>
              </a:rPr>
              <a:t>サービス</a:t>
            </a:r>
            <a:endParaRPr lang="en-US" altLang="ja-JP" sz="2400" b="1" dirty="0">
              <a:solidFill>
                <a:schemeClr val="tx1"/>
              </a:solidFill>
            </a:endParaRPr>
          </a:p>
        </p:txBody>
      </p:sp>
      <p:pic>
        <p:nvPicPr>
          <p:cNvPr id="46" name="図 45" descr="グラフィカル ユーザー インターフェイス, アプリケーション, テーブル&#10;&#10;自動的に生成された説明">
            <a:extLst>
              <a:ext uri="{FF2B5EF4-FFF2-40B4-BE49-F238E27FC236}">
                <a16:creationId xmlns:a16="http://schemas.microsoft.com/office/drawing/2014/main" id="{2C77F8C2-356C-FAC4-A84F-6380B84CD21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18705" y="3112741"/>
            <a:ext cx="1333989" cy="1855696"/>
          </a:xfrm>
          <a:prstGeom prst="rect">
            <a:avLst/>
          </a:prstGeom>
          <a:effectLst>
            <a:outerShdw blurRad="50800" dist="38100" dir="2700000" algn="tl" rotWithShape="0">
              <a:prstClr val="black">
                <a:alpha val="40000"/>
              </a:prstClr>
            </a:outerShdw>
          </a:effectLst>
        </p:spPr>
      </p:pic>
      <p:pic>
        <p:nvPicPr>
          <p:cNvPr id="48" name="図 47" descr="グラフィカル ユーザー インターフェイス, アプリケーション&#10;&#10;自動的に生成された説明">
            <a:extLst>
              <a:ext uri="{FF2B5EF4-FFF2-40B4-BE49-F238E27FC236}">
                <a16:creationId xmlns:a16="http://schemas.microsoft.com/office/drawing/2014/main" id="{D386F85C-34DC-327B-F08B-A6AB0C4304B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76188" y="4169580"/>
            <a:ext cx="2082501" cy="1405336"/>
          </a:xfrm>
          <a:prstGeom prst="rect">
            <a:avLst/>
          </a:prstGeom>
          <a:effectLst>
            <a:outerShdw blurRad="50800" dist="38100" dir="2700000" algn="tl" rotWithShape="0">
              <a:prstClr val="black">
                <a:alpha val="40000"/>
              </a:prstClr>
            </a:outerShdw>
          </a:effectLst>
        </p:spPr>
      </p:pic>
      <p:sp>
        <p:nvSpPr>
          <p:cNvPr id="2" name="テキスト ボックス 1">
            <a:extLst>
              <a:ext uri="{FF2B5EF4-FFF2-40B4-BE49-F238E27FC236}">
                <a16:creationId xmlns:a16="http://schemas.microsoft.com/office/drawing/2014/main" id="{DFAC303C-3B67-F747-3032-D64FFCC80909}"/>
              </a:ext>
            </a:extLst>
          </p:cNvPr>
          <p:cNvSpPr txBox="1"/>
          <p:nvPr/>
        </p:nvSpPr>
        <p:spPr>
          <a:xfrm>
            <a:off x="4885312" y="3523249"/>
            <a:ext cx="2686186" cy="646331"/>
          </a:xfrm>
          <a:prstGeom prst="rect">
            <a:avLst/>
          </a:prstGeom>
          <a:noFill/>
        </p:spPr>
        <p:txBody>
          <a:bodyPr wrap="square" rtlCol="0">
            <a:spAutoFit/>
          </a:bodyPr>
          <a:lstStyle/>
          <a:p>
            <a:pPr algn="ctr"/>
            <a:r>
              <a:rPr lang="ja-JP" altLang="en-US" dirty="0">
                <a:highlight>
                  <a:srgbClr val="DEEBF7"/>
                </a:highlight>
              </a:rPr>
              <a:t>お客様情報管理</a:t>
            </a:r>
            <a:endParaRPr lang="en-US" altLang="ja-JP" dirty="0">
              <a:highlight>
                <a:srgbClr val="DEEBF7"/>
              </a:highlight>
            </a:endParaRPr>
          </a:p>
          <a:p>
            <a:pPr algn="ctr"/>
            <a:r>
              <a:rPr lang="ja-JP" altLang="en-US" dirty="0">
                <a:highlight>
                  <a:srgbClr val="DEEBF7"/>
                </a:highlight>
              </a:rPr>
              <a:t>サンプルアプリ</a:t>
            </a:r>
            <a:endParaRPr kumimoji="1" lang="ja-JP" altLang="en-US" dirty="0">
              <a:highlight>
                <a:srgbClr val="DEEBF7"/>
              </a:highlight>
            </a:endParaRPr>
          </a:p>
        </p:txBody>
      </p:sp>
      <p:sp>
        <p:nvSpPr>
          <p:cNvPr id="3" name="テキスト ボックス 2">
            <a:extLst>
              <a:ext uri="{FF2B5EF4-FFF2-40B4-BE49-F238E27FC236}">
                <a16:creationId xmlns:a16="http://schemas.microsoft.com/office/drawing/2014/main" id="{6359B311-CF29-C41E-F3C9-1E421FA4A020}"/>
              </a:ext>
            </a:extLst>
          </p:cNvPr>
          <p:cNvSpPr txBox="1"/>
          <p:nvPr/>
        </p:nvSpPr>
        <p:spPr>
          <a:xfrm>
            <a:off x="4414340" y="5192212"/>
            <a:ext cx="3076708" cy="369332"/>
          </a:xfrm>
          <a:prstGeom prst="rect">
            <a:avLst/>
          </a:prstGeom>
          <a:noFill/>
        </p:spPr>
        <p:txBody>
          <a:bodyPr wrap="square" rtlCol="0">
            <a:spAutoFit/>
          </a:bodyPr>
          <a:lstStyle/>
          <a:p>
            <a:pPr algn="ctr"/>
            <a:r>
              <a:rPr kumimoji="1" lang="ja-JP" altLang="en-US" dirty="0">
                <a:highlight>
                  <a:srgbClr val="DEEBF7"/>
                </a:highlight>
              </a:rPr>
              <a:t>発注伺書サンプルアプリ</a:t>
            </a:r>
          </a:p>
        </p:txBody>
      </p:sp>
      <p:pic>
        <p:nvPicPr>
          <p:cNvPr id="11" name="図 10" descr="挿絵, シャツ が含まれている画像&#10;&#10;自動的に生成された説明">
            <a:extLst>
              <a:ext uri="{FF2B5EF4-FFF2-40B4-BE49-F238E27FC236}">
                <a16:creationId xmlns:a16="http://schemas.microsoft.com/office/drawing/2014/main" id="{05C7EAC0-DBF2-55D6-54F8-3CA123430A0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20763" y="3415145"/>
            <a:ext cx="2735737" cy="1641442"/>
          </a:xfrm>
          <a:prstGeom prst="rect">
            <a:avLst/>
          </a:prstGeom>
        </p:spPr>
      </p:pic>
      <p:sp>
        <p:nvSpPr>
          <p:cNvPr id="13" name="楕円 12">
            <a:extLst>
              <a:ext uri="{FF2B5EF4-FFF2-40B4-BE49-F238E27FC236}">
                <a16:creationId xmlns:a16="http://schemas.microsoft.com/office/drawing/2014/main" id="{24DBF66C-74AC-2206-43FA-A12569B73F05}"/>
              </a:ext>
            </a:extLst>
          </p:cNvPr>
          <p:cNvSpPr/>
          <p:nvPr/>
        </p:nvSpPr>
        <p:spPr>
          <a:xfrm>
            <a:off x="487870" y="1857436"/>
            <a:ext cx="1008112" cy="1008112"/>
          </a:xfrm>
          <a:prstGeom prst="ellipse">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b="1" dirty="0">
                <a:solidFill>
                  <a:schemeClr val="accent1"/>
                </a:solidFill>
              </a:rPr>
              <a:t>01</a:t>
            </a:r>
            <a:endParaRPr kumimoji="1" lang="ja-JP" altLang="en-US" sz="2800" b="1" dirty="0">
              <a:solidFill>
                <a:schemeClr val="accent1"/>
              </a:solidFill>
            </a:endParaRPr>
          </a:p>
        </p:txBody>
      </p:sp>
      <p:sp>
        <p:nvSpPr>
          <p:cNvPr id="14" name="楕円 13">
            <a:extLst>
              <a:ext uri="{FF2B5EF4-FFF2-40B4-BE49-F238E27FC236}">
                <a16:creationId xmlns:a16="http://schemas.microsoft.com/office/drawing/2014/main" id="{7F1EC0F0-A0C4-1F9C-396B-BD97168A6C71}"/>
              </a:ext>
            </a:extLst>
          </p:cNvPr>
          <p:cNvSpPr/>
          <p:nvPr/>
        </p:nvSpPr>
        <p:spPr>
          <a:xfrm>
            <a:off x="3876931" y="1837124"/>
            <a:ext cx="1008112" cy="1008112"/>
          </a:xfrm>
          <a:prstGeom prst="ellipse">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b="1" dirty="0">
                <a:solidFill>
                  <a:schemeClr val="accent1"/>
                </a:solidFill>
              </a:rPr>
              <a:t>02</a:t>
            </a:r>
            <a:endParaRPr kumimoji="1" lang="ja-JP" altLang="en-US" sz="2800" b="1" dirty="0">
              <a:solidFill>
                <a:schemeClr val="accent1"/>
              </a:solidFill>
            </a:endParaRPr>
          </a:p>
        </p:txBody>
      </p:sp>
      <p:sp>
        <p:nvSpPr>
          <p:cNvPr id="15" name="楕円 14">
            <a:extLst>
              <a:ext uri="{FF2B5EF4-FFF2-40B4-BE49-F238E27FC236}">
                <a16:creationId xmlns:a16="http://schemas.microsoft.com/office/drawing/2014/main" id="{3FD00D05-64D7-0B4F-DFE6-CB177B717F9D}"/>
              </a:ext>
            </a:extLst>
          </p:cNvPr>
          <p:cNvSpPr/>
          <p:nvPr/>
        </p:nvSpPr>
        <p:spPr>
          <a:xfrm>
            <a:off x="7400613" y="1814291"/>
            <a:ext cx="1008112" cy="1008112"/>
          </a:xfrm>
          <a:prstGeom prst="ellipse">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b="1" dirty="0">
                <a:solidFill>
                  <a:schemeClr val="accent1"/>
                </a:solidFill>
              </a:rPr>
              <a:t>03</a:t>
            </a:r>
            <a:endParaRPr kumimoji="1" lang="ja-JP" altLang="en-US" sz="2800" b="1" dirty="0">
              <a:solidFill>
                <a:schemeClr val="accent1"/>
              </a:solidFill>
            </a:endParaRPr>
          </a:p>
        </p:txBody>
      </p:sp>
      <p:sp>
        <p:nvSpPr>
          <p:cNvPr id="16" name="楕円 15">
            <a:extLst>
              <a:ext uri="{FF2B5EF4-FFF2-40B4-BE49-F238E27FC236}">
                <a16:creationId xmlns:a16="http://schemas.microsoft.com/office/drawing/2014/main" id="{765E14C9-EF17-8A34-C5D2-CAB3473DD00D}"/>
              </a:ext>
            </a:extLst>
          </p:cNvPr>
          <p:cNvSpPr/>
          <p:nvPr/>
        </p:nvSpPr>
        <p:spPr>
          <a:xfrm>
            <a:off x="401901" y="1814291"/>
            <a:ext cx="1008112" cy="1008112"/>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17" name="楕円 16">
            <a:extLst>
              <a:ext uri="{FF2B5EF4-FFF2-40B4-BE49-F238E27FC236}">
                <a16:creationId xmlns:a16="http://schemas.microsoft.com/office/drawing/2014/main" id="{1D406B60-D44A-5467-1AB0-BFA59023D4B6}"/>
              </a:ext>
            </a:extLst>
          </p:cNvPr>
          <p:cNvSpPr/>
          <p:nvPr/>
        </p:nvSpPr>
        <p:spPr>
          <a:xfrm>
            <a:off x="3817249" y="1789760"/>
            <a:ext cx="1008112" cy="1008112"/>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18" name="楕円 17">
            <a:extLst>
              <a:ext uri="{FF2B5EF4-FFF2-40B4-BE49-F238E27FC236}">
                <a16:creationId xmlns:a16="http://schemas.microsoft.com/office/drawing/2014/main" id="{51491429-98A1-04DC-6BED-C0DE26A0244A}"/>
              </a:ext>
            </a:extLst>
          </p:cNvPr>
          <p:cNvSpPr/>
          <p:nvPr/>
        </p:nvSpPr>
        <p:spPr>
          <a:xfrm>
            <a:off x="7347281" y="1762490"/>
            <a:ext cx="1008112" cy="1008112"/>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19" name="テキスト ボックス 18">
            <a:extLst>
              <a:ext uri="{FF2B5EF4-FFF2-40B4-BE49-F238E27FC236}">
                <a16:creationId xmlns:a16="http://schemas.microsoft.com/office/drawing/2014/main" id="{14C4E6D8-03C3-3621-B243-A547BA775F8D}"/>
              </a:ext>
            </a:extLst>
          </p:cNvPr>
          <p:cNvSpPr txBox="1"/>
          <p:nvPr/>
        </p:nvSpPr>
        <p:spPr>
          <a:xfrm>
            <a:off x="1229057" y="1963219"/>
            <a:ext cx="2520280" cy="738664"/>
          </a:xfrm>
          <a:prstGeom prst="rect">
            <a:avLst/>
          </a:prstGeom>
          <a:noFill/>
        </p:spPr>
        <p:txBody>
          <a:bodyPr wrap="square" rtlCol="0">
            <a:spAutoFit/>
          </a:bodyPr>
          <a:lstStyle/>
          <a:p>
            <a:pPr algn="ctr"/>
            <a:r>
              <a:rPr kumimoji="1" lang="ja-JP" altLang="en-US" dirty="0"/>
              <a:t>ご用件、ご要望の</a:t>
            </a:r>
            <a:endParaRPr kumimoji="1" lang="en-US" altLang="ja-JP" dirty="0"/>
          </a:p>
          <a:p>
            <a:pPr algn="ctr"/>
            <a:r>
              <a:rPr lang="ja-JP" altLang="en-US" sz="2400" b="1" dirty="0"/>
              <a:t>ヒアリング</a:t>
            </a:r>
            <a:endParaRPr kumimoji="1" lang="en-US" altLang="ja-JP" b="1" dirty="0"/>
          </a:p>
        </p:txBody>
      </p:sp>
      <p:sp>
        <p:nvSpPr>
          <p:cNvPr id="20" name="テキスト ボックス 19">
            <a:extLst>
              <a:ext uri="{FF2B5EF4-FFF2-40B4-BE49-F238E27FC236}">
                <a16:creationId xmlns:a16="http://schemas.microsoft.com/office/drawing/2014/main" id="{A9F67DF9-CED7-4992-E074-5C12F39C42AC}"/>
              </a:ext>
            </a:extLst>
          </p:cNvPr>
          <p:cNvSpPr txBox="1"/>
          <p:nvPr/>
        </p:nvSpPr>
        <p:spPr>
          <a:xfrm>
            <a:off x="4741132" y="1992160"/>
            <a:ext cx="2498792" cy="738664"/>
          </a:xfrm>
          <a:prstGeom prst="rect">
            <a:avLst/>
          </a:prstGeom>
          <a:noFill/>
        </p:spPr>
        <p:txBody>
          <a:bodyPr wrap="square" rtlCol="0">
            <a:spAutoFit/>
          </a:bodyPr>
          <a:lstStyle/>
          <a:p>
            <a:pPr algn="ctr"/>
            <a:r>
              <a:rPr kumimoji="1" lang="ja-JP" altLang="en-US" sz="2400" b="1" dirty="0"/>
              <a:t>サンプルアプリ</a:t>
            </a:r>
            <a:endParaRPr kumimoji="1" lang="en-US" altLang="ja-JP" sz="2400" b="1" dirty="0"/>
          </a:p>
          <a:p>
            <a:pPr algn="ctr"/>
            <a:r>
              <a:rPr kumimoji="1" lang="ja-JP" altLang="en-US" dirty="0"/>
              <a:t>の</a:t>
            </a:r>
            <a:r>
              <a:rPr lang="ja-JP" altLang="en-US" dirty="0"/>
              <a:t>ご提供</a:t>
            </a:r>
            <a:endParaRPr kumimoji="1" lang="ja-JP" altLang="en-US" dirty="0"/>
          </a:p>
        </p:txBody>
      </p:sp>
      <p:sp>
        <p:nvSpPr>
          <p:cNvPr id="21" name="テキスト ボックス 20">
            <a:extLst>
              <a:ext uri="{FF2B5EF4-FFF2-40B4-BE49-F238E27FC236}">
                <a16:creationId xmlns:a16="http://schemas.microsoft.com/office/drawing/2014/main" id="{517D1F86-FC50-A8C4-9A02-7B8F187638EA}"/>
              </a:ext>
            </a:extLst>
          </p:cNvPr>
          <p:cNvSpPr txBox="1"/>
          <p:nvPr/>
        </p:nvSpPr>
        <p:spPr>
          <a:xfrm>
            <a:off x="8104125" y="1830586"/>
            <a:ext cx="3685974" cy="1292662"/>
          </a:xfrm>
          <a:prstGeom prst="rect">
            <a:avLst/>
          </a:prstGeom>
          <a:noFill/>
        </p:spPr>
        <p:txBody>
          <a:bodyPr wrap="square" rtlCol="0">
            <a:spAutoFit/>
          </a:bodyPr>
          <a:lstStyle/>
          <a:p>
            <a:pPr algn="ctr"/>
            <a:r>
              <a:rPr kumimoji="1" lang="ja-JP" altLang="en-US" dirty="0"/>
              <a:t>サンプルアプリの利用</a:t>
            </a:r>
            <a:endParaRPr kumimoji="1" lang="en-US" altLang="ja-JP" dirty="0"/>
          </a:p>
          <a:p>
            <a:pPr algn="ctr"/>
            <a:r>
              <a:rPr lang="ja-JP" altLang="en-US" dirty="0"/>
              <a:t>↓</a:t>
            </a:r>
            <a:endParaRPr lang="en-US" altLang="ja-JP" dirty="0"/>
          </a:p>
          <a:p>
            <a:pPr algn="ctr"/>
            <a:r>
              <a:rPr kumimoji="1" lang="ja-JP" altLang="en-US" dirty="0"/>
              <a:t>実際の</a:t>
            </a:r>
            <a:r>
              <a:rPr kumimoji="1" lang="ja-JP" altLang="en-US" sz="2400" b="1" dirty="0"/>
              <a:t>利用アプリの作成</a:t>
            </a:r>
            <a:endParaRPr kumimoji="1" lang="en-US" altLang="ja-JP" sz="2400" b="1" dirty="0"/>
          </a:p>
          <a:p>
            <a:pPr algn="ctr"/>
            <a:r>
              <a:rPr kumimoji="1" lang="ja-JP" altLang="en-US" dirty="0"/>
              <a:t>に役立つ</a:t>
            </a:r>
            <a:endParaRPr kumimoji="1" lang="en-US" altLang="ja-JP" dirty="0"/>
          </a:p>
        </p:txBody>
      </p:sp>
      <p:pic>
        <p:nvPicPr>
          <p:cNvPr id="23" name="図 22" descr="時計, ウィンドウ が含まれている画像&#10;&#10;自動的に生成された説明">
            <a:extLst>
              <a:ext uri="{FF2B5EF4-FFF2-40B4-BE49-F238E27FC236}">
                <a16:creationId xmlns:a16="http://schemas.microsoft.com/office/drawing/2014/main" id="{C3C9B089-7109-2150-1A01-2908FAF140E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2049" y="2954828"/>
            <a:ext cx="3164882" cy="2263930"/>
          </a:xfrm>
          <a:prstGeom prst="rect">
            <a:avLst/>
          </a:prstGeom>
        </p:spPr>
      </p:pic>
      <p:sp>
        <p:nvSpPr>
          <p:cNvPr id="26" name="スライド番号プレースホルダー 1">
            <a:extLst>
              <a:ext uri="{FF2B5EF4-FFF2-40B4-BE49-F238E27FC236}">
                <a16:creationId xmlns:a16="http://schemas.microsoft.com/office/drawing/2014/main" id="{836735FA-DBD1-D9ED-6457-479094615A22}"/>
              </a:ext>
            </a:extLst>
          </p:cNvPr>
          <p:cNvSpPr txBox="1">
            <a:spLocks/>
          </p:cNvSpPr>
          <p:nvPr/>
        </p:nvSpPr>
        <p:spPr>
          <a:xfrm>
            <a:off x="9448800" y="6542761"/>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D4F62245-79D7-4B7F-8901-7EDD072E00BB}" type="slidenum">
              <a:rPr lang="ja-JP" altLang="en-US" smtClean="0"/>
              <a:pPr/>
              <a:t>13</a:t>
            </a:fld>
            <a:endParaRPr lang="ja-JP" altLang="en-US" dirty="0"/>
          </a:p>
        </p:txBody>
      </p:sp>
      <p:sp>
        <p:nvSpPr>
          <p:cNvPr id="4" name="テキスト ボックス 3">
            <a:extLst>
              <a:ext uri="{FF2B5EF4-FFF2-40B4-BE49-F238E27FC236}">
                <a16:creationId xmlns:a16="http://schemas.microsoft.com/office/drawing/2014/main" id="{6B01C630-85A5-ED98-A822-1561FD5C5559}"/>
              </a:ext>
            </a:extLst>
          </p:cNvPr>
          <p:cNvSpPr txBox="1"/>
          <p:nvPr/>
        </p:nvSpPr>
        <p:spPr>
          <a:xfrm>
            <a:off x="7819084" y="3149439"/>
            <a:ext cx="4256055" cy="338554"/>
          </a:xfrm>
          <a:prstGeom prst="rect">
            <a:avLst/>
          </a:prstGeom>
          <a:noFill/>
        </p:spPr>
        <p:txBody>
          <a:bodyPr wrap="square" rtlCol="0">
            <a:spAutoFit/>
          </a:bodyPr>
          <a:lstStyle/>
          <a:p>
            <a:pPr algn="ctr"/>
            <a:r>
              <a:rPr lang="ja-JP" altLang="en-US" sz="1600" b="0" i="0" dirty="0">
                <a:solidFill>
                  <a:srgbClr val="000000"/>
                </a:solidFill>
                <a:effectLst/>
                <a:latin typeface="Meiryo" panose="020B0604030504040204" pitchFamily="50" charset="-128"/>
                <a:ea typeface="Meiryo" panose="020B0604030504040204" pitchFamily="50" charset="-128"/>
              </a:rPr>
              <a:t>＼</a:t>
            </a:r>
            <a:r>
              <a:rPr lang="ja-JP" altLang="en-US" sz="1600" dirty="0">
                <a:solidFill>
                  <a:srgbClr val="000000"/>
                </a:solidFill>
                <a:latin typeface="Meiryo" panose="020B0604030504040204" pitchFamily="50" charset="-128"/>
                <a:ea typeface="Meiryo" panose="020B0604030504040204" pitchFamily="50" charset="-128"/>
              </a:rPr>
              <a:t>お客様ご自身でさらにカスタマイズも！</a:t>
            </a:r>
            <a:r>
              <a:rPr lang="ja-JP" altLang="en-US" sz="1600" b="0" i="0" dirty="0">
                <a:solidFill>
                  <a:srgbClr val="000000"/>
                </a:solidFill>
                <a:effectLst/>
                <a:latin typeface="Meiryo" panose="020B0604030504040204" pitchFamily="50" charset="-128"/>
                <a:ea typeface="Meiryo" panose="020B0604030504040204" pitchFamily="50" charset="-128"/>
              </a:rPr>
              <a:t>／</a:t>
            </a:r>
            <a:endParaRPr kumimoji="1" lang="ja-JP" altLang="en-US" sz="1600" dirty="0"/>
          </a:p>
        </p:txBody>
      </p:sp>
    </p:spTree>
    <p:extLst>
      <p:ext uri="{BB962C8B-B14F-4D97-AF65-F5344CB8AC3E}">
        <p14:creationId xmlns:p14="http://schemas.microsoft.com/office/powerpoint/2010/main" val="1691021754"/>
      </p:ext>
    </p:extLst>
  </p:cSld>
  <p:clrMapOvr>
    <a:masterClrMapping/>
  </p:clrMapOvr>
  <p:extLst>
    <p:ext uri="{6950BFC3-D8DA-4A85-94F7-54DA5524770B}">
      <p188:commentRel xmlns:p188="http://schemas.microsoft.com/office/powerpoint/2018/8/main" r:id="rId3"/>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a:extLst>
              <a:ext uri="{FF2B5EF4-FFF2-40B4-BE49-F238E27FC236}">
                <a16:creationId xmlns:a16="http://schemas.microsoft.com/office/drawing/2014/main" id="{689D042F-8B38-75BF-3EA4-DD8CA02F44BC}"/>
              </a:ext>
            </a:extLst>
          </p:cNvPr>
          <p:cNvSpPr/>
          <p:nvPr/>
        </p:nvSpPr>
        <p:spPr>
          <a:xfrm>
            <a:off x="4223792" y="1438787"/>
            <a:ext cx="7968208" cy="5167855"/>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二等辺三角形 12">
            <a:extLst>
              <a:ext uri="{FF2B5EF4-FFF2-40B4-BE49-F238E27FC236}">
                <a16:creationId xmlns:a16="http://schemas.microsoft.com/office/drawing/2014/main" id="{28340330-75BD-A3E9-405B-19EAB5F1C1B8}"/>
              </a:ext>
            </a:extLst>
          </p:cNvPr>
          <p:cNvSpPr>
            <a:spLocks/>
          </p:cNvSpPr>
          <p:nvPr/>
        </p:nvSpPr>
        <p:spPr>
          <a:xfrm rot="5400000">
            <a:off x="2110084" y="3651300"/>
            <a:ext cx="5193865" cy="740326"/>
          </a:xfrm>
          <a:prstGeom prst="triangle">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C4ECEEBD-D37B-3DB3-5B06-11D976EBF1B6}"/>
              </a:ext>
            </a:extLst>
          </p:cNvPr>
          <p:cNvSpPr>
            <a:spLocks/>
          </p:cNvSpPr>
          <p:nvPr/>
        </p:nvSpPr>
        <p:spPr>
          <a:xfrm>
            <a:off x="0" y="1438787"/>
            <a:ext cx="4345459" cy="5193864"/>
          </a:xfrm>
          <a:prstGeom prst="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63C73E70-B4E6-4ED5-B0B1-99656D057CF4}"/>
              </a:ext>
            </a:extLst>
          </p:cNvPr>
          <p:cNvSpPr txBox="1"/>
          <p:nvPr/>
        </p:nvSpPr>
        <p:spPr>
          <a:xfrm>
            <a:off x="1918699" y="2903835"/>
            <a:ext cx="3124507" cy="2616870"/>
          </a:xfrm>
          <a:prstGeom prst="rect">
            <a:avLst/>
          </a:prstGeom>
          <a:noFill/>
        </p:spPr>
        <p:txBody>
          <a:bodyPr wrap="square" rtlCol="0" anchor="ctr">
            <a:spAutoFit/>
          </a:bodyPr>
          <a:lstStyle/>
          <a:p>
            <a:pPr algn="l">
              <a:lnSpc>
                <a:spcPct val="130000"/>
              </a:lnSpc>
              <a:spcAft>
                <a:spcPts val="600"/>
              </a:spcAft>
            </a:pPr>
            <a:r>
              <a:rPr kumimoji="1" lang="ja-JP" altLang="en-US" dirty="0">
                <a:latin typeface="+mn-ea"/>
              </a:rPr>
              <a:t>・初回ヒアリング、ご提案</a:t>
            </a:r>
            <a:endParaRPr kumimoji="1" lang="en-US" altLang="ja-JP" dirty="0">
              <a:latin typeface="+mn-ea"/>
            </a:endParaRPr>
          </a:p>
          <a:p>
            <a:pPr algn="l">
              <a:lnSpc>
                <a:spcPct val="130000"/>
              </a:lnSpc>
              <a:spcAft>
                <a:spcPts val="600"/>
              </a:spcAft>
            </a:pPr>
            <a:endParaRPr lang="en-US" altLang="ja-JP" dirty="0">
              <a:latin typeface="+mn-ea"/>
            </a:endParaRPr>
          </a:p>
          <a:p>
            <a:pPr algn="l">
              <a:lnSpc>
                <a:spcPct val="130000"/>
              </a:lnSpc>
              <a:spcAft>
                <a:spcPts val="600"/>
              </a:spcAft>
            </a:pPr>
            <a:r>
              <a:rPr kumimoji="1" lang="ja-JP" altLang="en-US" dirty="0">
                <a:latin typeface="+mn-ea"/>
              </a:rPr>
              <a:t>・サンプル作成、修正</a:t>
            </a:r>
            <a:endParaRPr kumimoji="1" lang="en-US" altLang="ja-JP" dirty="0">
              <a:latin typeface="+mn-ea"/>
            </a:endParaRPr>
          </a:p>
          <a:p>
            <a:pPr algn="l">
              <a:lnSpc>
                <a:spcPct val="130000"/>
              </a:lnSpc>
              <a:spcAft>
                <a:spcPts val="600"/>
              </a:spcAft>
            </a:pPr>
            <a:endParaRPr lang="en-US" altLang="ja-JP" dirty="0">
              <a:latin typeface="+mn-ea"/>
            </a:endParaRPr>
          </a:p>
          <a:p>
            <a:pPr algn="l">
              <a:lnSpc>
                <a:spcPct val="130000"/>
              </a:lnSpc>
              <a:spcAft>
                <a:spcPts val="600"/>
              </a:spcAft>
            </a:pPr>
            <a:r>
              <a:rPr kumimoji="1" lang="ja-JP" altLang="en-US" dirty="0">
                <a:latin typeface="+mn-ea"/>
              </a:rPr>
              <a:t>・提案、ディスカッション</a:t>
            </a:r>
            <a:endParaRPr kumimoji="1" lang="en-US" altLang="ja-JP" dirty="0">
              <a:latin typeface="+mn-ea"/>
            </a:endParaRPr>
          </a:p>
          <a:p>
            <a:pPr algn="l">
              <a:lnSpc>
                <a:spcPct val="130000"/>
              </a:lnSpc>
              <a:spcAft>
                <a:spcPts val="600"/>
              </a:spcAft>
            </a:pPr>
            <a:r>
              <a:rPr kumimoji="1" lang="ja-JP" altLang="en-US" dirty="0">
                <a:latin typeface="+mn-ea"/>
              </a:rPr>
              <a:t>（～</a:t>
            </a:r>
            <a:r>
              <a:rPr kumimoji="1" lang="en-US" altLang="ja-JP" dirty="0">
                <a:latin typeface="+mn-ea"/>
              </a:rPr>
              <a:t>3</a:t>
            </a:r>
            <a:r>
              <a:rPr kumimoji="1" lang="ja-JP" altLang="en-US" dirty="0">
                <a:latin typeface="+mn-ea"/>
              </a:rPr>
              <a:t>回）</a:t>
            </a:r>
          </a:p>
        </p:txBody>
      </p:sp>
      <p:sp>
        <p:nvSpPr>
          <p:cNvPr id="25" name="テキスト ボックス 24">
            <a:extLst>
              <a:ext uri="{FF2B5EF4-FFF2-40B4-BE49-F238E27FC236}">
                <a16:creationId xmlns:a16="http://schemas.microsoft.com/office/drawing/2014/main" id="{EA3BDBF8-3A70-41BA-BC5A-D3311DA8B1A0}"/>
              </a:ext>
            </a:extLst>
          </p:cNvPr>
          <p:cNvSpPr txBox="1"/>
          <p:nvPr/>
        </p:nvSpPr>
        <p:spPr>
          <a:xfrm>
            <a:off x="5031098" y="3223310"/>
            <a:ext cx="2520280" cy="2179828"/>
          </a:xfrm>
          <a:prstGeom prst="rect">
            <a:avLst/>
          </a:prstGeom>
          <a:noFill/>
        </p:spPr>
        <p:txBody>
          <a:bodyPr wrap="square" rtlCol="0" anchor="ctr">
            <a:spAutoFit/>
          </a:bodyPr>
          <a:lstStyle/>
          <a:p>
            <a:pPr algn="l">
              <a:lnSpc>
                <a:spcPct val="130000"/>
              </a:lnSpc>
              <a:spcAft>
                <a:spcPts val="600"/>
              </a:spcAft>
            </a:pPr>
            <a:r>
              <a:rPr lang="ja-JP" altLang="en-US" dirty="0">
                <a:latin typeface="+mn-ea"/>
              </a:rPr>
              <a:t>・正式御見積</a:t>
            </a:r>
            <a:endParaRPr lang="en-US" altLang="ja-JP" dirty="0">
              <a:latin typeface="+mn-ea"/>
            </a:endParaRPr>
          </a:p>
          <a:p>
            <a:pPr algn="l">
              <a:lnSpc>
                <a:spcPct val="130000"/>
              </a:lnSpc>
              <a:spcAft>
                <a:spcPts val="600"/>
              </a:spcAft>
            </a:pPr>
            <a:endParaRPr kumimoji="1" lang="en-US" altLang="ja-JP" dirty="0">
              <a:latin typeface="+mn-ea"/>
            </a:endParaRPr>
          </a:p>
          <a:p>
            <a:pPr algn="l">
              <a:lnSpc>
                <a:spcPct val="130000"/>
              </a:lnSpc>
              <a:spcAft>
                <a:spcPts val="600"/>
              </a:spcAft>
            </a:pPr>
            <a:r>
              <a:rPr lang="ja-JP" altLang="en-US" dirty="0">
                <a:latin typeface="+mn-ea"/>
              </a:rPr>
              <a:t>・作成したサンプルの</a:t>
            </a:r>
            <a:endParaRPr lang="en-US" altLang="ja-JP" dirty="0">
              <a:latin typeface="+mn-ea"/>
            </a:endParaRPr>
          </a:p>
          <a:p>
            <a:pPr algn="l">
              <a:lnSpc>
                <a:spcPct val="130000"/>
              </a:lnSpc>
              <a:spcAft>
                <a:spcPts val="600"/>
              </a:spcAft>
            </a:pPr>
            <a:r>
              <a:rPr lang="ja-JP" altLang="en-US" dirty="0">
                <a:latin typeface="+mn-ea"/>
              </a:rPr>
              <a:t>　提供（有償）</a:t>
            </a:r>
            <a:endParaRPr lang="en-US" altLang="ja-JP" dirty="0">
              <a:latin typeface="+mn-ea"/>
            </a:endParaRPr>
          </a:p>
          <a:p>
            <a:pPr algn="l">
              <a:lnSpc>
                <a:spcPct val="130000"/>
              </a:lnSpc>
              <a:spcAft>
                <a:spcPts val="600"/>
              </a:spcAft>
            </a:pPr>
            <a:endParaRPr kumimoji="1" lang="en-US" altLang="ja-JP" dirty="0">
              <a:latin typeface="+mn-ea"/>
            </a:endParaRPr>
          </a:p>
        </p:txBody>
      </p:sp>
      <p:sp>
        <p:nvSpPr>
          <p:cNvPr id="26" name="テキスト ボックス 25">
            <a:extLst>
              <a:ext uri="{FF2B5EF4-FFF2-40B4-BE49-F238E27FC236}">
                <a16:creationId xmlns:a16="http://schemas.microsoft.com/office/drawing/2014/main" id="{F8C7E90E-7CC8-49B7-8D1C-74530A21E3EF}"/>
              </a:ext>
            </a:extLst>
          </p:cNvPr>
          <p:cNvSpPr txBox="1"/>
          <p:nvPr/>
        </p:nvSpPr>
        <p:spPr>
          <a:xfrm>
            <a:off x="8001948" y="3425453"/>
            <a:ext cx="2520280" cy="1077218"/>
          </a:xfrm>
          <a:prstGeom prst="rect">
            <a:avLst/>
          </a:prstGeom>
          <a:noFill/>
        </p:spPr>
        <p:txBody>
          <a:bodyPr wrap="square" rtlCol="0" anchor="ctr">
            <a:spAutoFit/>
          </a:bodyPr>
          <a:lstStyle/>
          <a:p>
            <a:pPr algn="l">
              <a:spcAft>
                <a:spcPts val="600"/>
              </a:spcAft>
            </a:pPr>
            <a:r>
              <a:rPr lang="ja-JP" altLang="en-US" dirty="0">
                <a:latin typeface="+mn-ea"/>
              </a:rPr>
              <a:t>・リピート相談</a:t>
            </a:r>
            <a:endParaRPr lang="en-US" altLang="ja-JP" dirty="0">
              <a:latin typeface="+mn-ea"/>
            </a:endParaRPr>
          </a:p>
          <a:p>
            <a:pPr algn="l">
              <a:spcAft>
                <a:spcPts val="600"/>
              </a:spcAft>
            </a:pPr>
            <a:endParaRPr lang="en-US" altLang="ja-JP" dirty="0">
              <a:latin typeface="+mn-ea"/>
            </a:endParaRPr>
          </a:p>
          <a:p>
            <a:pPr algn="l">
              <a:spcAft>
                <a:spcPts val="600"/>
              </a:spcAft>
            </a:pPr>
            <a:r>
              <a:rPr lang="ja-JP" altLang="en-US" dirty="0">
                <a:latin typeface="+mn-ea"/>
              </a:rPr>
              <a:t>・設定支援（有償）</a:t>
            </a:r>
            <a:endParaRPr kumimoji="1" lang="en-US" altLang="ja-JP" dirty="0">
              <a:latin typeface="+mn-ea"/>
            </a:endParaRPr>
          </a:p>
        </p:txBody>
      </p:sp>
      <p:sp>
        <p:nvSpPr>
          <p:cNvPr id="3" name="四角形: 角を丸くする 2">
            <a:extLst>
              <a:ext uri="{FF2B5EF4-FFF2-40B4-BE49-F238E27FC236}">
                <a16:creationId xmlns:a16="http://schemas.microsoft.com/office/drawing/2014/main" id="{AE9AF689-76BD-48C6-90B3-5F4F10E45BFE}"/>
              </a:ext>
            </a:extLst>
          </p:cNvPr>
          <p:cNvSpPr/>
          <p:nvPr/>
        </p:nvSpPr>
        <p:spPr>
          <a:xfrm>
            <a:off x="1860373" y="1917267"/>
            <a:ext cx="144016" cy="3499924"/>
          </a:xfrm>
          <a:prstGeom prst="roundRect">
            <a:avLst>
              <a:gd name="adj" fmla="val 50000"/>
            </a:avLst>
          </a:prstGeom>
          <a:solidFill>
            <a:schemeClr val="bg2">
              <a:lumMod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spcAft>
                <a:spcPts val="600"/>
              </a:spcAft>
            </a:pPr>
            <a:endParaRPr kumimoji="1" lang="ja-JP" altLang="en-US" sz="1600" dirty="0">
              <a:solidFill>
                <a:schemeClr val="tx1"/>
              </a:solidFill>
              <a:latin typeface="+mn-ea"/>
            </a:endParaRPr>
          </a:p>
        </p:txBody>
      </p:sp>
      <p:sp>
        <p:nvSpPr>
          <p:cNvPr id="10" name="矢印: 五方向 9">
            <a:extLst>
              <a:ext uri="{FF2B5EF4-FFF2-40B4-BE49-F238E27FC236}">
                <a16:creationId xmlns:a16="http://schemas.microsoft.com/office/drawing/2014/main" id="{8076F16B-87E1-425E-999B-4923E2F41887}"/>
              </a:ext>
            </a:extLst>
          </p:cNvPr>
          <p:cNvSpPr/>
          <p:nvPr/>
        </p:nvSpPr>
        <p:spPr>
          <a:xfrm>
            <a:off x="2004389" y="2379570"/>
            <a:ext cx="2664154" cy="479212"/>
          </a:xfrm>
          <a:prstGeom prst="homePlate">
            <a:avLst/>
          </a:prstGeom>
          <a:solidFill>
            <a:schemeClr val="bg2">
              <a:lumMod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ct val="130000"/>
              </a:lnSpc>
              <a:spcAft>
                <a:spcPts val="600"/>
              </a:spcAft>
            </a:pPr>
            <a:r>
              <a:rPr kumimoji="1" lang="en-US" altLang="ja-JP" sz="2400" b="1" dirty="0">
                <a:solidFill>
                  <a:schemeClr val="bg1"/>
                </a:solidFill>
                <a:latin typeface="+mn-ea"/>
              </a:rPr>
              <a:t>STEP</a:t>
            </a:r>
            <a:r>
              <a:rPr kumimoji="1" lang="ja-JP" altLang="en-US" sz="2400" b="1" dirty="0">
                <a:solidFill>
                  <a:schemeClr val="bg1"/>
                </a:solidFill>
                <a:latin typeface="+mn-ea"/>
              </a:rPr>
              <a:t> </a:t>
            </a:r>
            <a:r>
              <a:rPr kumimoji="1" lang="en-US" altLang="ja-JP" sz="2400" b="1" dirty="0">
                <a:solidFill>
                  <a:schemeClr val="bg1"/>
                </a:solidFill>
                <a:latin typeface="+mn-ea"/>
              </a:rPr>
              <a:t>01</a:t>
            </a:r>
            <a:endParaRPr kumimoji="1" lang="ja-JP" altLang="en-US" sz="2400" b="1" dirty="0">
              <a:solidFill>
                <a:schemeClr val="bg1"/>
              </a:solidFill>
              <a:latin typeface="+mn-ea"/>
            </a:endParaRPr>
          </a:p>
        </p:txBody>
      </p:sp>
      <p:sp>
        <p:nvSpPr>
          <p:cNvPr id="12" name="テキスト ボックス 11">
            <a:extLst>
              <a:ext uri="{FF2B5EF4-FFF2-40B4-BE49-F238E27FC236}">
                <a16:creationId xmlns:a16="http://schemas.microsoft.com/office/drawing/2014/main" id="{A830B273-5933-426F-91CF-DD9476668FFC}"/>
              </a:ext>
            </a:extLst>
          </p:cNvPr>
          <p:cNvSpPr txBox="1"/>
          <p:nvPr/>
        </p:nvSpPr>
        <p:spPr>
          <a:xfrm>
            <a:off x="1692425" y="1924986"/>
            <a:ext cx="3000333" cy="544765"/>
          </a:xfrm>
          <a:prstGeom prst="rect">
            <a:avLst/>
          </a:prstGeom>
          <a:noFill/>
        </p:spPr>
        <p:txBody>
          <a:bodyPr wrap="square" rtlCol="0" anchor="ctr">
            <a:spAutoFit/>
          </a:bodyPr>
          <a:lstStyle/>
          <a:p>
            <a:pPr algn="ctr">
              <a:lnSpc>
                <a:spcPct val="130000"/>
              </a:lnSpc>
              <a:spcAft>
                <a:spcPts val="600"/>
              </a:spcAft>
            </a:pPr>
            <a:r>
              <a:rPr kumimoji="1" lang="ja-JP" altLang="en-US" sz="2400" b="1" dirty="0">
                <a:latin typeface="+mn-ea"/>
              </a:rPr>
              <a:t>ヒアリング</a:t>
            </a:r>
          </a:p>
        </p:txBody>
      </p:sp>
      <p:sp>
        <p:nvSpPr>
          <p:cNvPr id="51" name="四角形: 角を丸くする 50">
            <a:extLst>
              <a:ext uri="{FF2B5EF4-FFF2-40B4-BE49-F238E27FC236}">
                <a16:creationId xmlns:a16="http://schemas.microsoft.com/office/drawing/2014/main" id="{96C719CD-3B27-4239-902C-5745BED50942}"/>
              </a:ext>
            </a:extLst>
          </p:cNvPr>
          <p:cNvSpPr/>
          <p:nvPr/>
        </p:nvSpPr>
        <p:spPr>
          <a:xfrm>
            <a:off x="4909090" y="1913167"/>
            <a:ext cx="144016" cy="3499924"/>
          </a:xfrm>
          <a:prstGeom prst="roundRect">
            <a:avLst>
              <a:gd name="adj" fmla="val 50000"/>
            </a:avLst>
          </a:prstGeom>
          <a:solidFill>
            <a:schemeClr val="bg2">
              <a:lumMod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spcAft>
                <a:spcPts val="600"/>
              </a:spcAft>
            </a:pPr>
            <a:endParaRPr kumimoji="1" lang="ja-JP" altLang="en-US" sz="1600" dirty="0">
              <a:solidFill>
                <a:schemeClr val="tx1"/>
              </a:solidFill>
              <a:latin typeface="+mn-ea"/>
            </a:endParaRPr>
          </a:p>
        </p:txBody>
      </p:sp>
      <p:sp>
        <p:nvSpPr>
          <p:cNvPr id="52" name="矢印: 五方向 51">
            <a:extLst>
              <a:ext uri="{FF2B5EF4-FFF2-40B4-BE49-F238E27FC236}">
                <a16:creationId xmlns:a16="http://schemas.microsoft.com/office/drawing/2014/main" id="{53D4F75B-D15E-464E-8453-A2B4C4EDD2C2}"/>
              </a:ext>
            </a:extLst>
          </p:cNvPr>
          <p:cNvSpPr/>
          <p:nvPr/>
        </p:nvSpPr>
        <p:spPr>
          <a:xfrm>
            <a:off x="5053106" y="2371227"/>
            <a:ext cx="2664154" cy="479212"/>
          </a:xfrm>
          <a:prstGeom prst="homePlate">
            <a:avLst/>
          </a:prstGeom>
          <a:solidFill>
            <a:schemeClr val="bg2">
              <a:lumMod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ct val="130000"/>
              </a:lnSpc>
              <a:spcAft>
                <a:spcPts val="600"/>
              </a:spcAft>
            </a:pPr>
            <a:r>
              <a:rPr kumimoji="1" lang="en-US" altLang="ja-JP" sz="2400" b="1" dirty="0">
                <a:solidFill>
                  <a:schemeClr val="bg1"/>
                </a:solidFill>
                <a:latin typeface="+mn-ea"/>
              </a:rPr>
              <a:t>STEP</a:t>
            </a:r>
            <a:r>
              <a:rPr kumimoji="1" lang="ja-JP" altLang="en-US" sz="2400" b="1" dirty="0">
                <a:solidFill>
                  <a:schemeClr val="bg1"/>
                </a:solidFill>
                <a:latin typeface="+mn-ea"/>
              </a:rPr>
              <a:t> </a:t>
            </a:r>
            <a:r>
              <a:rPr kumimoji="1" lang="en-US" altLang="ja-JP" sz="2400" b="1" dirty="0">
                <a:solidFill>
                  <a:schemeClr val="bg1"/>
                </a:solidFill>
                <a:latin typeface="+mn-ea"/>
              </a:rPr>
              <a:t>02</a:t>
            </a:r>
            <a:endParaRPr kumimoji="1" lang="ja-JP" altLang="en-US" sz="2400" b="1" dirty="0">
              <a:solidFill>
                <a:schemeClr val="bg1"/>
              </a:solidFill>
              <a:latin typeface="+mn-ea"/>
            </a:endParaRPr>
          </a:p>
        </p:txBody>
      </p:sp>
      <p:sp>
        <p:nvSpPr>
          <p:cNvPr id="53" name="テキスト ボックス 52">
            <a:extLst>
              <a:ext uri="{FF2B5EF4-FFF2-40B4-BE49-F238E27FC236}">
                <a16:creationId xmlns:a16="http://schemas.microsoft.com/office/drawing/2014/main" id="{3748C196-FA62-4B7A-A4F9-7874B0FCDDC8}"/>
              </a:ext>
            </a:extLst>
          </p:cNvPr>
          <p:cNvSpPr txBox="1"/>
          <p:nvPr/>
        </p:nvSpPr>
        <p:spPr>
          <a:xfrm>
            <a:off x="4909090" y="1931907"/>
            <a:ext cx="2664154" cy="544765"/>
          </a:xfrm>
          <a:prstGeom prst="rect">
            <a:avLst/>
          </a:prstGeom>
          <a:noFill/>
        </p:spPr>
        <p:txBody>
          <a:bodyPr wrap="square" rtlCol="0" anchor="ctr">
            <a:spAutoFit/>
          </a:bodyPr>
          <a:lstStyle/>
          <a:p>
            <a:pPr algn="ctr">
              <a:lnSpc>
                <a:spcPct val="130000"/>
              </a:lnSpc>
              <a:spcAft>
                <a:spcPts val="600"/>
              </a:spcAft>
            </a:pPr>
            <a:r>
              <a:rPr lang="ja-JP" altLang="en-US" sz="2400" b="1" dirty="0">
                <a:latin typeface="+mn-ea"/>
              </a:rPr>
              <a:t>見積作成</a:t>
            </a:r>
            <a:endParaRPr kumimoji="1" lang="ja-JP" altLang="en-US" sz="2400" b="1" dirty="0">
              <a:latin typeface="+mn-ea"/>
            </a:endParaRPr>
          </a:p>
        </p:txBody>
      </p:sp>
      <p:sp>
        <p:nvSpPr>
          <p:cNvPr id="54" name="四角形: 角を丸くする 53">
            <a:extLst>
              <a:ext uri="{FF2B5EF4-FFF2-40B4-BE49-F238E27FC236}">
                <a16:creationId xmlns:a16="http://schemas.microsoft.com/office/drawing/2014/main" id="{F27220B7-C8B0-417C-A273-1B7DF19DB812}"/>
              </a:ext>
            </a:extLst>
          </p:cNvPr>
          <p:cNvSpPr/>
          <p:nvPr/>
        </p:nvSpPr>
        <p:spPr>
          <a:xfrm>
            <a:off x="7909423" y="1949088"/>
            <a:ext cx="144016" cy="3499924"/>
          </a:xfrm>
          <a:prstGeom prst="roundRect">
            <a:avLst>
              <a:gd name="adj" fmla="val 50000"/>
            </a:avLst>
          </a:prstGeom>
          <a:solidFill>
            <a:schemeClr val="bg2">
              <a:lumMod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spcAft>
                <a:spcPts val="600"/>
              </a:spcAft>
            </a:pPr>
            <a:endParaRPr kumimoji="1" lang="ja-JP" altLang="en-US" sz="1600" dirty="0">
              <a:solidFill>
                <a:schemeClr val="tx1"/>
              </a:solidFill>
              <a:latin typeface="+mn-ea"/>
            </a:endParaRPr>
          </a:p>
        </p:txBody>
      </p:sp>
      <p:sp>
        <p:nvSpPr>
          <p:cNvPr id="55" name="矢印: 五方向 54">
            <a:extLst>
              <a:ext uri="{FF2B5EF4-FFF2-40B4-BE49-F238E27FC236}">
                <a16:creationId xmlns:a16="http://schemas.microsoft.com/office/drawing/2014/main" id="{D0F3BEEC-EF43-4D85-9F65-638F9CE23FB7}"/>
              </a:ext>
            </a:extLst>
          </p:cNvPr>
          <p:cNvSpPr/>
          <p:nvPr/>
        </p:nvSpPr>
        <p:spPr>
          <a:xfrm>
            <a:off x="8053439" y="2397157"/>
            <a:ext cx="2664154" cy="479212"/>
          </a:xfrm>
          <a:prstGeom prst="homePlate">
            <a:avLst/>
          </a:prstGeom>
          <a:solidFill>
            <a:schemeClr val="bg2">
              <a:lumMod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ct val="130000"/>
              </a:lnSpc>
              <a:spcAft>
                <a:spcPts val="600"/>
              </a:spcAft>
            </a:pPr>
            <a:r>
              <a:rPr kumimoji="1" lang="en-US" altLang="ja-JP" sz="2400" b="1" dirty="0">
                <a:solidFill>
                  <a:schemeClr val="bg1"/>
                </a:solidFill>
                <a:latin typeface="+mn-ea"/>
              </a:rPr>
              <a:t>STEP</a:t>
            </a:r>
            <a:r>
              <a:rPr kumimoji="1" lang="ja-JP" altLang="en-US" sz="2400" b="1" dirty="0">
                <a:solidFill>
                  <a:schemeClr val="bg1"/>
                </a:solidFill>
                <a:latin typeface="+mn-ea"/>
              </a:rPr>
              <a:t> </a:t>
            </a:r>
            <a:r>
              <a:rPr kumimoji="1" lang="en-US" altLang="ja-JP" sz="2400" b="1" dirty="0">
                <a:solidFill>
                  <a:schemeClr val="bg1"/>
                </a:solidFill>
                <a:latin typeface="+mn-ea"/>
              </a:rPr>
              <a:t>03</a:t>
            </a:r>
            <a:endParaRPr kumimoji="1" lang="ja-JP" altLang="en-US" sz="2400" b="1" dirty="0">
              <a:solidFill>
                <a:schemeClr val="bg1"/>
              </a:solidFill>
              <a:latin typeface="+mn-ea"/>
            </a:endParaRPr>
          </a:p>
        </p:txBody>
      </p:sp>
      <p:sp>
        <p:nvSpPr>
          <p:cNvPr id="56" name="テキスト ボックス 55">
            <a:extLst>
              <a:ext uri="{FF2B5EF4-FFF2-40B4-BE49-F238E27FC236}">
                <a16:creationId xmlns:a16="http://schemas.microsoft.com/office/drawing/2014/main" id="{7CF8EAB4-6346-4430-AB3E-E1DB1440BC3F}"/>
              </a:ext>
            </a:extLst>
          </p:cNvPr>
          <p:cNvSpPr txBox="1"/>
          <p:nvPr/>
        </p:nvSpPr>
        <p:spPr>
          <a:xfrm>
            <a:off x="7917111" y="1927798"/>
            <a:ext cx="2664154" cy="544765"/>
          </a:xfrm>
          <a:prstGeom prst="rect">
            <a:avLst/>
          </a:prstGeom>
          <a:noFill/>
        </p:spPr>
        <p:txBody>
          <a:bodyPr wrap="square" rtlCol="0" anchor="ctr">
            <a:spAutoFit/>
          </a:bodyPr>
          <a:lstStyle/>
          <a:p>
            <a:pPr algn="ctr">
              <a:lnSpc>
                <a:spcPct val="130000"/>
              </a:lnSpc>
              <a:spcAft>
                <a:spcPts val="600"/>
              </a:spcAft>
            </a:pPr>
            <a:r>
              <a:rPr kumimoji="1" lang="ja-JP" altLang="en-US" sz="2400" b="1" dirty="0">
                <a:latin typeface="+mn-ea"/>
              </a:rPr>
              <a:t>サポート</a:t>
            </a:r>
            <a:endParaRPr kumimoji="1" lang="en-US" altLang="ja-JP" sz="2400" b="1" dirty="0">
              <a:latin typeface="+mn-ea"/>
            </a:endParaRPr>
          </a:p>
        </p:txBody>
      </p:sp>
      <p:sp>
        <p:nvSpPr>
          <p:cNvPr id="7" name="吹き出し: 角を丸めた四角形 6">
            <a:extLst>
              <a:ext uri="{FF2B5EF4-FFF2-40B4-BE49-F238E27FC236}">
                <a16:creationId xmlns:a16="http://schemas.microsoft.com/office/drawing/2014/main" id="{618D1EC5-11A3-3B57-2241-CE63D097FF06}"/>
              </a:ext>
            </a:extLst>
          </p:cNvPr>
          <p:cNvSpPr/>
          <p:nvPr/>
        </p:nvSpPr>
        <p:spPr>
          <a:xfrm>
            <a:off x="459435" y="174149"/>
            <a:ext cx="11273129" cy="1009274"/>
          </a:xfrm>
          <a:prstGeom prst="wedgeRoundRectCallout">
            <a:avLst>
              <a:gd name="adj1" fmla="val 2471"/>
              <a:gd name="adj2" fmla="val 25110"/>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800" b="1" dirty="0">
                <a:solidFill>
                  <a:schemeClr val="tx1"/>
                </a:solidFill>
              </a:rPr>
              <a:t>AppSuite</a:t>
            </a:r>
            <a:r>
              <a:rPr lang="ja-JP" altLang="en-US" sz="2400" b="1" dirty="0">
                <a:solidFill>
                  <a:schemeClr val="tx1"/>
                </a:solidFill>
              </a:rPr>
              <a:t>アプリ作成</a:t>
            </a:r>
            <a:r>
              <a:rPr lang="ja-JP" altLang="en-US" sz="3600" b="1" dirty="0">
                <a:solidFill>
                  <a:schemeClr val="accent1"/>
                </a:solidFill>
                <a:highlight>
                  <a:srgbClr val="DEEBF7"/>
                </a:highlight>
              </a:rPr>
              <a:t>支援</a:t>
            </a:r>
            <a:r>
              <a:rPr lang="ja-JP" altLang="en-US" sz="2400" b="1" dirty="0">
                <a:solidFill>
                  <a:schemeClr val="tx1"/>
                </a:solidFill>
              </a:rPr>
              <a:t>サービス</a:t>
            </a:r>
            <a:endParaRPr lang="en-US" altLang="ja-JP" sz="2400" b="1" dirty="0">
              <a:solidFill>
                <a:schemeClr val="tx1"/>
              </a:solidFill>
            </a:endParaRPr>
          </a:p>
        </p:txBody>
      </p:sp>
      <p:cxnSp>
        <p:nvCxnSpPr>
          <p:cNvPr id="15" name="直線矢印コネクタ 14">
            <a:extLst>
              <a:ext uri="{FF2B5EF4-FFF2-40B4-BE49-F238E27FC236}">
                <a16:creationId xmlns:a16="http://schemas.microsoft.com/office/drawing/2014/main" id="{DAE3CE82-4736-7FD1-C823-09F5F6601747}"/>
              </a:ext>
            </a:extLst>
          </p:cNvPr>
          <p:cNvCxnSpPr>
            <a:cxnSpLocks/>
          </p:cNvCxnSpPr>
          <p:nvPr/>
        </p:nvCxnSpPr>
        <p:spPr>
          <a:xfrm>
            <a:off x="550102" y="5984958"/>
            <a:ext cx="4358988" cy="0"/>
          </a:xfrm>
          <a:prstGeom prst="straightConnector1">
            <a:avLst/>
          </a:prstGeom>
          <a:ln w="76200">
            <a:solidFill>
              <a:schemeClr val="bg2">
                <a:lumMod val="25000"/>
              </a:schemeClr>
            </a:solidFill>
            <a:headEnd type="triangle"/>
            <a:tailEnd type="triangle"/>
          </a:ln>
        </p:spPr>
        <p:style>
          <a:lnRef idx="1">
            <a:schemeClr val="dk1"/>
          </a:lnRef>
          <a:fillRef idx="0">
            <a:schemeClr val="dk1"/>
          </a:fillRef>
          <a:effectRef idx="0">
            <a:schemeClr val="dk1"/>
          </a:effectRef>
          <a:fontRef idx="minor">
            <a:schemeClr val="tx1"/>
          </a:fontRef>
        </p:style>
      </p:cxnSp>
      <p:cxnSp>
        <p:nvCxnSpPr>
          <p:cNvPr id="16" name="直線矢印コネクタ 15">
            <a:extLst>
              <a:ext uri="{FF2B5EF4-FFF2-40B4-BE49-F238E27FC236}">
                <a16:creationId xmlns:a16="http://schemas.microsoft.com/office/drawing/2014/main" id="{BE1C2345-747E-BE09-ACEC-DA2B7C185FA2}"/>
              </a:ext>
            </a:extLst>
          </p:cNvPr>
          <p:cNvCxnSpPr>
            <a:cxnSpLocks/>
          </p:cNvCxnSpPr>
          <p:nvPr/>
        </p:nvCxnSpPr>
        <p:spPr>
          <a:xfrm>
            <a:off x="4909090" y="5984958"/>
            <a:ext cx="7140130" cy="0"/>
          </a:xfrm>
          <a:prstGeom prst="straightConnector1">
            <a:avLst/>
          </a:prstGeom>
          <a:ln w="76200">
            <a:solidFill>
              <a:schemeClr val="bg2">
                <a:lumMod val="25000"/>
              </a:schemeClr>
            </a:solidFill>
            <a:headEnd type="triangle"/>
            <a:tailEnd type="triangle"/>
          </a:ln>
        </p:spPr>
        <p:style>
          <a:lnRef idx="1">
            <a:schemeClr val="dk1"/>
          </a:lnRef>
          <a:fillRef idx="0">
            <a:schemeClr val="dk1"/>
          </a:fillRef>
          <a:effectRef idx="0">
            <a:schemeClr val="dk1"/>
          </a:effectRef>
          <a:fontRef idx="minor">
            <a:schemeClr val="tx1"/>
          </a:fontRef>
        </p:style>
      </p:cxnSp>
      <p:sp>
        <p:nvSpPr>
          <p:cNvPr id="17" name="テキスト ボックス 16">
            <a:extLst>
              <a:ext uri="{FF2B5EF4-FFF2-40B4-BE49-F238E27FC236}">
                <a16:creationId xmlns:a16="http://schemas.microsoft.com/office/drawing/2014/main" id="{5C4FC3AC-E49D-D0FF-E1F4-25D41141D24C}"/>
              </a:ext>
            </a:extLst>
          </p:cNvPr>
          <p:cNvSpPr txBox="1"/>
          <p:nvPr/>
        </p:nvSpPr>
        <p:spPr>
          <a:xfrm>
            <a:off x="2083741" y="6067764"/>
            <a:ext cx="1689481" cy="461665"/>
          </a:xfrm>
          <a:prstGeom prst="rect">
            <a:avLst/>
          </a:prstGeom>
          <a:noFill/>
        </p:spPr>
        <p:txBody>
          <a:bodyPr wrap="square">
            <a:spAutoFit/>
          </a:bodyPr>
          <a:lstStyle/>
          <a:p>
            <a:r>
              <a:rPr lang="ja-JP" altLang="en-US" sz="2400" b="1" dirty="0">
                <a:solidFill>
                  <a:srgbClr val="0070C0"/>
                </a:solidFill>
                <a:latin typeface="VDL ロゴ丸-pop Shadow" panose="020B0800000000000000" pitchFamily="34" charset="-128"/>
                <a:ea typeface="VDL ロゴ丸-pop Shadow" panose="020B0800000000000000" pitchFamily="34" charset="-128"/>
              </a:rPr>
              <a:t>無償対応</a:t>
            </a:r>
            <a:endParaRPr lang="ja-JP" altLang="en-US" sz="2400" dirty="0">
              <a:solidFill>
                <a:srgbClr val="0070C0"/>
              </a:solidFill>
              <a:latin typeface="VDL ロゴ丸-pop Shadow" panose="020B0800000000000000" pitchFamily="34" charset="-128"/>
              <a:ea typeface="VDL ロゴ丸-pop Shadow" panose="020B0800000000000000" pitchFamily="34" charset="-128"/>
            </a:endParaRPr>
          </a:p>
        </p:txBody>
      </p:sp>
      <p:sp>
        <p:nvSpPr>
          <p:cNvPr id="18" name="テキスト ボックス 17">
            <a:extLst>
              <a:ext uri="{FF2B5EF4-FFF2-40B4-BE49-F238E27FC236}">
                <a16:creationId xmlns:a16="http://schemas.microsoft.com/office/drawing/2014/main" id="{62297C88-33B1-E5CC-2A87-93189C62B3E5}"/>
              </a:ext>
            </a:extLst>
          </p:cNvPr>
          <p:cNvSpPr txBox="1"/>
          <p:nvPr/>
        </p:nvSpPr>
        <p:spPr>
          <a:xfrm>
            <a:off x="7799885" y="6064968"/>
            <a:ext cx="1736481" cy="461665"/>
          </a:xfrm>
          <a:prstGeom prst="rect">
            <a:avLst/>
          </a:prstGeom>
          <a:noFill/>
        </p:spPr>
        <p:txBody>
          <a:bodyPr wrap="square">
            <a:spAutoFit/>
          </a:bodyPr>
          <a:lstStyle/>
          <a:p>
            <a:r>
              <a:rPr lang="ja-JP" altLang="en-US" sz="2400" b="1" dirty="0">
                <a:solidFill>
                  <a:srgbClr val="002060"/>
                </a:solidFill>
                <a:latin typeface="VDL ロゴ丸-pop Shadow" panose="020B0800000000000000" pitchFamily="34" charset="-128"/>
                <a:ea typeface="VDL ロゴ丸-pop Shadow" panose="020B0800000000000000" pitchFamily="34" charset="-128"/>
              </a:rPr>
              <a:t>有償対応</a:t>
            </a:r>
            <a:endParaRPr lang="ja-JP" altLang="en-US" sz="2400" dirty="0">
              <a:solidFill>
                <a:srgbClr val="002060"/>
              </a:solidFill>
              <a:latin typeface="VDL ロゴ丸-pop Shadow" panose="020B0800000000000000" pitchFamily="34" charset="-128"/>
              <a:ea typeface="VDL ロゴ丸-pop Shadow" panose="020B0800000000000000" pitchFamily="34" charset="-128"/>
            </a:endParaRPr>
          </a:p>
        </p:txBody>
      </p:sp>
      <p:sp>
        <p:nvSpPr>
          <p:cNvPr id="24" name="スライド番号プレースホルダー 1">
            <a:extLst>
              <a:ext uri="{FF2B5EF4-FFF2-40B4-BE49-F238E27FC236}">
                <a16:creationId xmlns:a16="http://schemas.microsoft.com/office/drawing/2014/main" id="{65581610-05E5-F78B-5E66-812CDA070910}"/>
              </a:ext>
            </a:extLst>
          </p:cNvPr>
          <p:cNvSpPr txBox="1">
            <a:spLocks/>
          </p:cNvSpPr>
          <p:nvPr/>
        </p:nvSpPr>
        <p:spPr>
          <a:xfrm>
            <a:off x="9448800" y="6542761"/>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D4F62245-79D7-4B7F-8901-7EDD072E00BB}" type="slidenum">
              <a:rPr lang="ja-JP" altLang="en-US" smtClean="0"/>
              <a:pPr/>
              <a:t>14</a:t>
            </a:fld>
            <a:endParaRPr lang="ja-JP" altLang="en-US" dirty="0"/>
          </a:p>
        </p:txBody>
      </p:sp>
    </p:spTree>
    <p:extLst>
      <p:ext uri="{BB962C8B-B14F-4D97-AF65-F5344CB8AC3E}">
        <p14:creationId xmlns:p14="http://schemas.microsoft.com/office/powerpoint/2010/main" val="1657881327"/>
      </p:ext>
    </p:extLst>
  </p:cSld>
  <p:clrMapOvr>
    <a:masterClrMapping/>
  </p:clrMapOvr>
  <p:extLst>
    <p:ext uri="{6950BFC3-D8DA-4A85-94F7-54DA5524770B}">
      <p188:commentRel xmlns:p188="http://schemas.microsoft.com/office/powerpoint/2018/8/main" r:id="rId3"/>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887506B5-AAD9-72A0-10F4-D00A903CB7AB}"/>
              </a:ext>
            </a:extLst>
          </p:cNvPr>
          <p:cNvSpPr/>
          <p:nvPr/>
        </p:nvSpPr>
        <p:spPr>
          <a:xfrm>
            <a:off x="0" y="2168860"/>
            <a:ext cx="12192000" cy="2520280"/>
          </a:xfrm>
          <a:prstGeom prst="rect">
            <a:avLst/>
          </a:prstGeom>
          <a:solidFill>
            <a:srgbClr val="E2F0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8F088E10-12AA-D10D-9FFE-521EDF78061E}"/>
              </a:ext>
            </a:extLst>
          </p:cNvPr>
          <p:cNvSpPr txBox="1"/>
          <p:nvPr/>
        </p:nvSpPr>
        <p:spPr>
          <a:xfrm>
            <a:off x="3443876" y="2859613"/>
            <a:ext cx="5604451" cy="1138773"/>
          </a:xfrm>
          <a:prstGeom prst="rect">
            <a:avLst/>
          </a:prstGeom>
          <a:noFill/>
        </p:spPr>
        <p:txBody>
          <a:bodyPr wrap="square" rtlCol="0">
            <a:spAutoFit/>
          </a:bodyPr>
          <a:lstStyle/>
          <a:p>
            <a:pPr algn="ctr"/>
            <a:r>
              <a:rPr kumimoji="1" lang="en-US" altLang="ja-JP" sz="3200" dirty="0"/>
              <a:t>AppSuite</a:t>
            </a:r>
            <a:r>
              <a:rPr kumimoji="1" lang="ja-JP" altLang="en-US" sz="3200" dirty="0"/>
              <a:t>作成</a:t>
            </a:r>
            <a:r>
              <a:rPr kumimoji="1" lang="ja-JP" altLang="en-US" sz="4400" b="1" dirty="0">
                <a:solidFill>
                  <a:srgbClr val="2D8B58"/>
                </a:solidFill>
              </a:rPr>
              <a:t>代行</a:t>
            </a:r>
            <a:r>
              <a:rPr kumimoji="1" lang="ja-JP" altLang="en-US" sz="3200" dirty="0"/>
              <a:t>サービス</a:t>
            </a:r>
            <a:endParaRPr kumimoji="1" lang="en-US" altLang="ja-JP" sz="3200" dirty="0"/>
          </a:p>
          <a:p>
            <a:pPr algn="ctr"/>
            <a:r>
              <a:rPr lang="ja-JP" altLang="en-US" sz="2400" dirty="0"/>
              <a:t>について</a:t>
            </a:r>
            <a:endParaRPr kumimoji="1" lang="ja-JP" altLang="en-US" sz="3200" dirty="0"/>
          </a:p>
        </p:txBody>
      </p:sp>
      <p:sp>
        <p:nvSpPr>
          <p:cNvPr id="5" name="スライド番号プレースホルダー 1">
            <a:extLst>
              <a:ext uri="{FF2B5EF4-FFF2-40B4-BE49-F238E27FC236}">
                <a16:creationId xmlns:a16="http://schemas.microsoft.com/office/drawing/2014/main" id="{F068722E-88D5-7ED2-3F69-E1EBD0BDB1AA}"/>
              </a:ext>
            </a:extLst>
          </p:cNvPr>
          <p:cNvSpPr txBox="1">
            <a:spLocks/>
          </p:cNvSpPr>
          <p:nvPr/>
        </p:nvSpPr>
        <p:spPr>
          <a:xfrm>
            <a:off x="9448800" y="6542761"/>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D4F62245-79D7-4B7F-8901-7EDD072E00BB}" type="slidenum">
              <a:rPr lang="ja-JP" altLang="en-US" smtClean="0"/>
              <a:pPr/>
              <a:t>15</a:t>
            </a:fld>
            <a:endParaRPr lang="ja-JP" altLang="en-US" dirty="0"/>
          </a:p>
        </p:txBody>
      </p:sp>
    </p:spTree>
    <p:extLst>
      <p:ext uri="{BB962C8B-B14F-4D97-AF65-F5344CB8AC3E}">
        <p14:creationId xmlns:p14="http://schemas.microsoft.com/office/powerpoint/2010/main" val="9513175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四角形: 角を丸くする 52">
            <a:extLst>
              <a:ext uri="{FF2B5EF4-FFF2-40B4-BE49-F238E27FC236}">
                <a16:creationId xmlns:a16="http://schemas.microsoft.com/office/drawing/2014/main" id="{E5FC0A74-AAEB-511B-7727-39A1698E58BC}"/>
              </a:ext>
            </a:extLst>
          </p:cNvPr>
          <p:cNvSpPr>
            <a:spLocks/>
          </p:cNvSpPr>
          <p:nvPr/>
        </p:nvSpPr>
        <p:spPr>
          <a:xfrm>
            <a:off x="361524" y="1251778"/>
            <a:ext cx="11567596" cy="4932280"/>
          </a:xfrm>
          <a:prstGeom prst="roundRect">
            <a:avLst>
              <a:gd name="adj" fmla="val 8100"/>
            </a:avLst>
          </a:prstGeom>
          <a:solidFill>
            <a:schemeClr val="bg1">
              <a:lumMod val="9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矢印: 右 10">
            <a:extLst>
              <a:ext uri="{FF2B5EF4-FFF2-40B4-BE49-F238E27FC236}">
                <a16:creationId xmlns:a16="http://schemas.microsoft.com/office/drawing/2014/main" id="{0E52CC4A-61F9-0CA8-59F4-620AB79C57AA}"/>
              </a:ext>
            </a:extLst>
          </p:cNvPr>
          <p:cNvSpPr/>
          <p:nvPr/>
        </p:nvSpPr>
        <p:spPr>
          <a:xfrm>
            <a:off x="623392" y="3726126"/>
            <a:ext cx="10873208" cy="1272103"/>
          </a:xfrm>
          <a:prstGeom prst="rightArrow">
            <a:avLst/>
          </a:prstGeom>
          <a:solidFill>
            <a:srgbClr val="2D8B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吹き出し: 角を丸めた四角形 25">
            <a:extLst>
              <a:ext uri="{FF2B5EF4-FFF2-40B4-BE49-F238E27FC236}">
                <a16:creationId xmlns:a16="http://schemas.microsoft.com/office/drawing/2014/main" id="{E8BD44A7-420A-C1B4-3601-5B4B4CCFAEDB}"/>
              </a:ext>
            </a:extLst>
          </p:cNvPr>
          <p:cNvSpPr/>
          <p:nvPr/>
        </p:nvSpPr>
        <p:spPr>
          <a:xfrm>
            <a:off x="459435" y="241788"/>
            <a:ext cx="11273129" cy="1009274"/>
          </a:xfrm>
          <a:prstGeom prst="wedgeRoundRectCallout">
            <a:avLst>
              <a:gd name="adj1" fmla="val 2471"/>
              <a:gd name="adj2" fmla="val 25110"/>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800" b="1" dirty="0">
                <a:solidFill>
                  <a:schemeClr val="tx1"/>
                </a:solidFill>
              </a:rPr>
              <a:t>AppSuite</a:t>
            </a:r>
            <a:r>
              <a:rPr lang="ja-JP" altLang="en-US" sz="2400" b="1" dirty="0">
                <a:solidFill>
                  <a:schemeClr val="tx1"/>
                </a:solidFill>
              </a:rPr>
              <a:t>アプリ作成</a:t>
            </a:r>
            <a:r>
              <a:rPr lang="ja-JP" altLang="en-US" sz="3600" b="1" dirty="0">
                <a:solidFill>
                  <a:srgbClr val="2D8B58"/>
                </a:solidFill>
                <a:highlight>
                  <a:srgbClr val="E2F0D9"/>
                </a:highlight>
              </a:rPr>
              <a:t>代行</a:t>
            </a:r>
            <a:r>
              <a:rPr lang="ja-JP" altLang="en-US" sz="2400" b="1" dirty="0">
                <a:solidFill>
                  <a:schemeClr val="tx1"/>
                </a:solidFill>
              </a:rPr>
              <a:t>サービス</a:t>
            </a:r>
            <a:endParaRPr lang="en-US" altLang="ja-JP" sz="2400" b="1" dirty="0">
              <a:solidFill>
                <a:schemeClr val="tx1"/>
              </a:solidFill>
            </a:endParaRPr>
          </a:p>
        </p:txBody>
      </p:sp>
      <p:pic>
        <p:nvPicPr>
          <p:cNvPr id="30" name="図 29" descr="グラフィカル ユーザー インターフェイス&#10;&#10;自動的に生成された説明">
            <a:extLst>
              <a:ext uri="{FF2B5EF4-FFF2-40B4-BE49-F238E27FC236}">
                <a16:creationId xmlns:a16="http://schemas.microsoft.com/office/drawing/2014/main" id="{6B048145-1346-DE45-D649-A308FEE69D6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29063" y="3599497"/>
            <a:ext cx="1832988" cy="1901725"/>
          </a:xfrm>
          <a:prstGeom prst="rect">
            <a:avLst/>
          </a:prstGeom>
          <a:effectLst>
            <a:outerShdw blurRad="50800" dist="38100" dir="2700000" algn="tl" rotWithShape="0">
              <a:prstClr val="black">
                <a:alpha val="40000"/>
              </a:prstClr>
            </a:outerShdw>
          </a:effectLst>
        </p:spPr>
      </p:pic>
      <p:sp>
        <p:nvSpPr>
          <p:cNvPr id="31" name="テキスト ボックス 30">
            <a:extLst>
              <a:ext uri="{FF2B5EF4-FFF2-40B4-BE49-F238E27FC236}">
                <a16:creationId xmlns:a16="http://schemas.microsoft.com/office/drawing/2014/main" id="{A20C704F-23A0-B626-3B06-2D61AFC9A942}"/>
              </a:ext>
            </a:extLst>
          </p:cNvPr>
          <p:cNvSpPr txBox="1"/>
          <p:nvPr/>
        </p:nvSpPr>
        <p:spPr>
          <a:xfrm>
            <a:off x="3845094" y="4916819"/>
            <a:ext cx="2916864" cy="369332"/>
          </a:xfrm>
          <a:prstGeom prst="rect">
            <a:avLst/>
          </a:prstGeom>
          <a:noFill/>
        </p:spPr>
        <p:txBody>
          <a:bodyPr wrap="square" rtlCol="0">
            <a:spAutoFit/>
          </a:bodyPr>
          <a:lstStyle/>
          <a:p>
            <a:pPr algn="ctr"/>
            <a:r>
              <a:rPr kumimoji="1" lang="ja-JP" altLang="en-US" dirty="0">
                <a:highlight>
                  <a:srgbClr val="E2F0D9"/>
                </a:highlight>
              </a:rPr>
              <a:t>小口現金出納帳アプリ</a:t>
            </a:r>
          </a:p>
        </p:txBody>
      </p:sp>
      <p:pic>
        <p:nvPicPr>
          <p:cNvPr id="33" name="図 32" descr="グラフィカル ユーザー インターフェイス, テキスト, アプリケーション, テーブル&#10;&#10;自動的に生成された説明">
            <a:extLst>
              <a:ext uri="{FF2B5EF4-FFF2-40B4-BE49-F238E27FC236}">
                <a16:creationId xmlns:a16="http://schemas.microsoft.com/office/drawing/2014/main" id="{0F4DAE32-F237-910A-4E05-BC6DCE57DA8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64673" y="4679625"/>
            <a:ext cx="2160240" cy="1428458"/>
          </a:xfrm>
          <a:prstGeom prst="rect">
            <a:avLst/>
          </a:prstGeom>
          <a:effectLst>
            <a:outerShdw blurRad="50800" dist="38100" dir="2700000" algn="tl" rotWithShape="0">
              <a:prstClr val="black">
                <a:alpha val="40000"/>
              </a:prstClr>
            </a:outerShdw>
          </a:effectLst>
        </p:spPr>
      </p:pic>
      <p:sp>
        <p:nvSpPr>
          <p:cNvPr id="34" name="テキスト ボックス 33">
            <a:extLst>
              <a:ext uri="{FF2B5EF4-FFF2-40B4-BE49-F238E27FC236}">
                <a16:creationId xmlns:a16="http://schemas.microsoft.com/office/drawing/2014/main" id="{8E466C9B-3653-3D54-0855-D9CAD8FAD08B}"/>
              </a:ext>
            </a:extLst>
          </p:cNvPr>
          <p:cNvSpPr txBox="1"/>
          <p:nvPr/>
        </p:nvSpPr>
        <p:spPr>
          <a:xfrm>
            <a:off x="5168528" y="5717265"/>
            <a:ext cx="2916864" cy="369332"/>
          </a:xfrm>
          <a:prstGeom prst="rect">
            <a:avLst/>
          </a:prstGeom>
          <a:noFill/>
        </p:spPr>
        <p:txBody>
          <a:bodyPr wrap="square" rtlCol="0">
            <a:spAutoFit/>
          </a:bodyPr>
          <a:lstStyle/>
          <a:p>
            <a:pPr algn="ctr"/>
            <a:r>
              <a:rPr lang="ja-JP" altLang="en-US" dirty="0">
                <a:highlight>
                  <a:srgbClr val="E2F0D9"/>
                </a:highlight>
              </a:rPr>
              <a:t>出張旅費等仮払申請書</a:t>
            </a:r>
            <a:endParaRPr kumimoji="1" lang="ja-JP" altLang="en-US" dirty="0">
              <a:highlight>
                <a:srgbClr val="E2F0D9"/>
              </a:highlight>
            </a:endParaRPr>
          </a:p>
        </p:txBody>
      </p:sp>
      <p:pic>
        <p:nvPicPr>
          <p:cNvPr id="38" name="図 37" descr="時計, ウィンドウ が含まれている画像&#10;&#10;自動的に生成された説明">
            <a:extLst>
              <a:ext uri="{FF2B5EF4-FFF2-40B4-BE49-F238E27FC236}">
                <a16:creationId xmlns:a16="http://schemas.microsoft.com/office/drawing/2014/main" id="{F0EB919B-3B1D-72EF-2C45-EB11BB60DB5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2049" y="2954828"/>
            <a:ext cx="3164882" cy="2263930"/>
          </a:xfrm>
          <a:prstGeom prst="rect">
            <a:avLst/>
          </a:prstGeom>
        </p:spPr>
      </p:pic>
      <p:sp>
        <p:nvSpPr>
          <p:cNvPr id="39" name="楕円 38">
            <a:extLst>
              <a:ext uri="{FF2B5EF4-FFF2-40B4-BE49-F238E27FC236}">
                <a16:creationId xmlns:a16="http://schemas.microsoft.com/office/drawing/2014/main" id="{1574C27B-2EB1-8566-27B0-ED7F0EF8D114}"/>
              </a:ext>
            </a:extLst>
          </p:cNvPr>
          <p:cNvSpPr/>
          <p:nvPr/>
        </p:nvSpPr>
        <p:spPr>
          <a:xfrm>
            <a:off x="543945" y="1875601"/>
            <a:ext cx="1008112" cy="1008112"/>
          </a:xfrm>
          <a:prstGeom prst="ellipse">
            <a:avLst/>
          </a:prstGeom>
          <a:solidFill>
            <a:srgbClr val="E2F0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b="1" dirty="0">
                <a:solidFill>
                  <a:srgbClr val="2D8B58"/>
                </a:solidFill>
              </a:rPr>
              <a:t>01</a:t>
            </a:r>
            <a:endParaRPr kumimoji="1" lang="ja-JP" altLang="en-US" sz="2800" b="1" dirty="0">
              <a:solidFill>
                <a:srgbClr val="2D8B58"/>
              </a:solidFill>
            </a:endParaRPr>
          </a:p>
        </p:txBody>
      </p:sp>
      <p:sp>
        <p:nvSpPr>
          <p:cNvPr id="40" name="楕円 39">
            <a:extLst>
              <a:ext uri="{FF2B5EF4-FFF2-40B4-BE49-F238E27FC236}">
                <a16:creationId xmlns:a16="http://schemas.microsoft.com/office/drawing/2014/main" id="{E410BB8B-48CD-BEE0-C347-3DFAE6E1764A}"/>
              </a:ext>
            </a:extLst>
          </p:cNvPr>
          <p:cNvSpPr/>
          <p:nvPr/>
        </p:nvSpPr>
        <p:spPr>
          <a:xfrm>
            <a:off x="3912480" y="1855289"/>
            <a:ext cx="1008112" cy="1008112"/>
          </a:xfrm>
          <a:prstGeom prst="ellipse">
            <a:avLst/>
          </a:prstGeom>
          <a:solidFill>
            <a:srgbClr val="E2F0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b="1" dirty="0">
                <a:solidFill>
                  <a:srgbClr val="2D8B58"/>
                </a:solidFill>
              </a:rPr>
              <a:t>02</a:t>
            </a:r>
            <a:endParaRPr kumimoji="1" lang="ja-JP" altLang="en-US" sz="2800" b="1" dirty="0">
              <a:solidFill>
                <a:srgbClr val="2D8B58"/>
              </a:solidFill>
            </a:endParaRPr>
          </a:p>
        </p:txBody>
      </p:sp>
      <p:sp>
        <p:nvSpPr>
          <p:cNvPr id="41" name="楕円 40">
            <a:extLst>
              <a:ext uri="{FF2B5EF4-FFF2-40B4-BE49-F238E27FC236}">
                <a16:creationId xmlns:a16="http://schemas.microsoft.com/office/drawing/2014/main" id="{BE1BA8B3-73A2-7374-DF96-8287DE6CBA76}"/>
              </a:ext>
            </a:extLst>
          </p:cNvPr>
          <p:cNvSpPr/>
          <p:nvPr/>
        </p:nvSpPr>
        <p:spPr>
          <a:xfrm>
            <a:off x="7436162" y="1832456"/>
            <a:ext cx="1008112" cy="1008112"/>
          </a:xfrm>
          <a:prstGeom prst="ellipse">
            <a:avLst/>
          </a:prstGeom>
          <a:solidFill>
            <a:srgbClr val="E2F0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b="1" dirty="0">
                <a:solidFill>
                  <a:srgbClr val="2D8B58"/>
                </a:solidFill>
              </a:rPr>
              <a:t>03</a:t>
            </a:r>
            <a:endParaRPr kumimoji="1" lang="ja-JP" altLang="en-US" sz="2800" b="1" dirty="0">
              <a:solidFill>
                <a:srgbClr val="2D8B58"/>
              </a:solidFill>
            </a:endParaRPr>
          </a:p>
        </p:txBody>
      </p:sp>
      <p:sp>
        <p:nvSpPr>
          <p:cNvPr id="42" name="楕円 41">
            <a:extLst>
              <a:ext uri="{FF2B5EF4-FFF2-40B4-BE49-F238E27FC236}">
                <a16:creationId xmlns:a16="http://schemas.microsoft.com/office/drawing/2014/main" id="{3334C68D-DFCD-6E96-0309-DA5CA5287AE6}"/>
              </a:ext>
            </a:extLst>
          </p:cNvPr>
          <p:cNvSpPr/>
          <p:nvPr/>
        </p:nvSpPr>
        <p:spPr>
          <a:xfrm>
            <a:off x="484263" y="1819600"/>
            <a:ext cx="1008112" cy="1008112"/>
          </a:xfrm>
          <a:prstGeom prst="ellipse">
            <a:avLst/>
          </a:prstGeom>
          <a:noFill/>
          <a:ln>
            <a:solidFill>
              <a:srgbClr val="2D8B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solidFill>
                <a:schemeClr val="accent6">
                  <a:lumMod val="50000"/>
                </a:schemeClr>
              </a:solidFill>
            </a:endParaRPr>
          </a:p>
        </p:txBody>
      </p:sp>
      <p:sp>
        <p:nvSpPr>
          <p:cNvPr id="43" name="楕円 42">
            <a:extLst>
              <a:ext uri="{FF2B5EF4-FFF2-40B4-BE49-F238E27FC236}">
                <a16:creationId xmlns:a16="http://schemas.microsoft.com/office/drawing/2014/main" id="{10F856AF-06F2-610E-AB45-C0785CB9E27D}"/>
              </a:ext>
            </a:extLst>
          </p:cNvPr>
          <p:cNvSpPr/>
          <p:nvPr/>
        </p:nvSpPr>
        <p:spPr>
          <a:xfrm>
            <a:off x="3852798" y="1807925"/>
            <a:ext cx="1008112" cy="1008112"/>
          </a:xfrm>
          <a:prstGeom prst="ellipse">
            <a:avLst/>
          </a:prstGeom>
          <a:noFill/>
          <a:ln>
            <a:solidFill>
              <a:srgbClr val="2D8B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44" name="楕円 43">
            <a:extLst>
              <a:ext uri="{FF2B5EF4-FFF2-40B4-BE49-F238E27FC236}">
                <a16:creationId xmlns:a16="http://schemas.microsoft.com/office/drawing/2014/main" id="{BDAE22E9-7EDF-C98E-CC2F-2A35DB90324D}"/>
              </a:ext>
            </a:extLst>
          </p:cNvPr>
          <p:cNvSpPr/>
          <p:nvPr/>
        </p:nvSpPr>
        <p:spPr>
          <a:xfrm>
            <a:off x="7376480" y="1764780"/>
            <a:ext cx="1008112" cy="1008112"/>
          </a:xfrm>
          <a:prstGeom prst="ellipse">
            <a:avLst/>
          </a:prstGeom>
          <a:noFill/>
          <a:ln>
            <a:solidFill>
              <a:srgbClr val="2D8B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45" name="テキスト ボックス 44">
            <a:extLst>
              <a:ext uri="{FF2B5EF4-FFF2-40B4-BE49-F238E27FC236}">
                <a16:creationId xmlns:a16="http://schemas.microsoft.com/office/drawing/2014/main" id="{433B6E14-151D-44A0-0B3B-6DB1CA8796F7}"/>
              </a:ext>
            </a:extLst>
          </p:cNvPr>
          <p:cNvSpPr txBox="1"/>
          <p:nvPr/>
        </p:nvSpPr>
        <p:spPr>
          <a:xfrm>
            <a:off x="1285132" y="1981384"/>
            <a:ext cx="2520280" cy="738664"/>
          </a:xfrm>
          <a:prstGeom prst="rect">
            <a:avLst/>
          </a:prstGeom>
          <a:noFill/>
        </p:spPr>
        <p:txBody>
          <a:bodyPr wrap="square" rtlCol="0">
            <a:spAutoFit/>
          </a:bodyPr>
          <a:lstStyle/>
          <a:p>
            <a:pPr algn="ctr"/>
            <a:r>
              <a:rPr kumimoji="1" lang="ja-JP" altLang="en-US" dirty="0"/>
              <a:t>ご用件、ご要望の</a:t>
            </a:r>
            <a:endParaRPr kumimoji="1" lang="en-US" altLang="ja-JP" dirty="0"/>
          </a:p>
          <a:p>
            <a:pPr algn="ctr"/>
            <a:r>
              <a:rPr lang="ja-JP" altLang="en-US" sz="2400" b="1" dirty="0"/>
              <a:t>ヒアリング</a:t>
            </a:r>
            <a:endParaRPr kumimoji="1" lang="en-US" altLang="ja-JP" b="1" dirty="0"/>
          </a:p>
        </p:txBody>
      </p:sp>
      <p:sp>
        <p:nvSpPr>
          <p:cNvPr id="46" name="テキスト ボックス 45">
            <a:extLst>
              <a:ext uri="{FF2B5EF4-FFF2-40B4-BE49-F238E27FC236}">
                <a16:creationId xmlns:a16="http://schemas.microsoft.com/office/drawing/2014/main" id="{3F6CF3DD-CCF1-E387-DDCB-1A6D9774A81E}"/>
              </a:ext>
            </a:extLst>
          </p:cNvPr>
          <p:cNvSpPr txBox="1"/>
          <p:nvPr/>
        </p:nvSpPr>
        <p:spPr>
          <a:xfrm>
            <a:off x="4818006" y="1975149"/>
            <a:ext cx="2498792" cy="738664"/>
          </a:xfrm>
          <a:prstGeom prst="rect">
            <a:avLst/>
          </a:prstGeom>
          <a:noFill/>
        </p:spPr>
        <p:txBody>
          <a:bodyPr wrap="square" rtlCol="0">
            <a:spAutoFit/>
          </a:bodyPr>
          <a:lstStyle/>
          <a:p>
            <a:pPr algn="ctr"/>
            <a:r>
              <a:rPr kumimoji="1" lang="ja-JP" altLang="en-US" dirty="0"/>
              <a:t>ネオジャパン側で</a:t>
            </a:r>
            <a:endParaRPr kumimoji="1" lang="en-US" altLang="ja-JP" dirty="0"/>
          </a:p>
          <a:p>
            <a:pPr algn="ctr"/>
            <a:r>
              <a:rPr kumimoji="1" lang="ja-JP" altLang="en-US" sz="2400" b="1" dirty="0"/>
              <a:t>アプリ</a:t>
            </a:r>
            <a:r>
              <a:rPr lang="ja-JP" altLang="en-US" sz="2400" b="1" dirty="0"/>
              <a:t>を作成</a:t>
            </a:r>
            <a:endParaRPr kumimoji="1" lang="ja-JP" altLang="en-US" dirty="0"/>
          </a:p>
        </p:txBody>
      </p:sp>
      <p:pic>
        <p:nvPicPr>
          <p:cNvPr id="48" name="図 47" descr="黒い背景と男性の絵&#10;&#10;中程度の精度で自動的に生成された説明">
            <a:extLst>
              <a:ext uri="{FF2B5EF4-FFF2-40B4-BE49-F238E27FC236}">
                <a16:creationId xmlns:a16="http://schemas.microsoft.com/office/drawing/2014/main" id="{E651F2EB-5B3B-FFD4-EA5F-B19E894FEE4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06240" y="3166594"/>
            <a:ext cx="2594571" cy="1556743"/>
          </a:xfrm>
          <a:prstGeom prst="rect">
            <a:avLst/>
          </a:prstGeom>
        </p:spPr>
      </p:pic>
      <p:pic>
        <p:nvPicPr>
          <p:cNvPr id="50" name="図 49" descr="挿絵, シャツ が含まれている画像&#10;&#10;自動的に生成された説明">
            <a:extLst>
              <a:ext uri="{FF2B5EF4-FFF2-40B4-BE49-F238E27FC236}">
                <a16:creationId xmlns:a16="http://schemas.microsoft.com/office/drawing/2014/main" id="{6EA2D8FE-BA63-9AD3-27A3-60EEF171FFA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075752" y="3153882"/>
            <a:ext cx="3169542" cy="1901725"/>
          </a:xfrm>
          <a:prstGeom prst="rect">
            <a:avLst/>
          </a:prstGeom>
        </p:spPr>
      </p:pic>
      <p:sp>
        <p:nvSpPr>
          <p:cNvPr id="51" name="テキスト ボックス 50">
            <a:extLst>
              <a:ext uri="{FF2B5EF4-FFF2-40B4-BE49-F238E27FC236}">
                <a16:creationId xmlns:a16="http://schemas.microsoft.com/office/drawing/2014/main" id="{27079F52-B77D-6C7E-2C47-577C3843A306}"/>
              </a:ext>
            </a:extLst>
          </p:cNvPr>
          <p:cNvSpPr txBox="1"/>
          <p:nvPr/>
        </p:nvSpPr>
        <p:spPr>
          <a:xfrm>
            <a:off x="8379483" y="2101059"/>
            <a:ext cx="3764457" cy="923330"/>
          </a:xfrm>
          <a:prstGeom prst="rect">
            <a:avLst/>
          </a:prstGeom>
          <a:noFill/>
        </p:spPr>
        <p:txBody>
          <a:bodyPr wrap="square" rtlCol="0">
            <a:spAutoFit/>
          </a:bodyPr>
          <a:lstStyle/>
          <a:p>
            <a:r>
              <a:rPr kumimoji="1" lang="ja-JP" altLang="en-US" dirty="0"/>
              <a:t>・お客様環境へのインストール</a:t>
            </a:r>
            <a:endParaRPr kumimoji="1" lang="en-US" altLang="ja-JP" dirty="0"/>
          </a:p>
          <a:p>
            <a:r>
              <a:rPr lang="ja-JP" altLang="en-US" dirty="0"/>
              <a:t>・ご担当者様への操作説明</a:t>
            </a:r>
            <a:endParaRPr lang="en-US" altLang="ja-JP" dirty="0"/>
          </a:p>
          <a:p>
            <a:r>
              <a:rPr kumimoji="1" lang="ja-JP" altLang="en-US" dirty="0"/>
              <a:t>・アプリのサポート（</a:t>
            </a:r>
            <a:r>
              <a:rPr kumimoji="1" lang="en-US" altLang="ja-JP" dirty="0"/>
              <a:t>6</a:t>
            </a:r>
            <a:r>
              <a:rPr kumimoji="1" lang="ja-JP" altLang="en-US" dirty="0"/>
              <a:t>か月間）</a:t>
            </a:r>
          </a:p>
        </p:txBody>
      </p:sp>
      <p:sp>
        <p:nvSpPr>
          <p:cNvPr id="52" name="テキスト ボックス 51">
            <a:extLst>
              <a:ext uri="{FF2B5EF4-FFF2-40B4-BE49-F238E27FC236}">
                <a16:creationId xmlns:a16="http://schemas.microsoft.com/office/drawing/2014/main" id="{B660D47C-E75E-A247-2059-A5065B41D56A}"/>
              </a:ext>
            </a:extLst>
          </p:cNvPr>
          <p:cNvSpPr txBox="1"/>
          <p:nvPr/>
        </p:nvSpPr>
        <p:spPr>
          <a:xfrm>
            <a:off x="8718755" y="1722573"/>
            <a:ext cx="2839606" cy="461665"/>
          </a:xfrm>
          <a:prstGeom prst="rect">
            <a:avLst/>
          </a:prstGeom>
          <a:noFill/>
        </p:spPr>
        <p:txBody>
          <a:bodyPr wrap="square" rtlCol="0">
            <a:spAutoFit/>
          </a:bodyPr>
          <a:lstStyle/>
          <a:p>
            <a:r>
              <a:rPr kumimoji="1" lang="ja-JP" altLang="en-US" sz="2400" b="1" dirty="0"/>
              <a:t>充実したサービス</a:t>
            </a:r>
          </a:p>
        </p:txBody>
      </p:sp>
      <p:sp>
        <p:nvSpPr>
          <p:cNvPr id="54" name="スライド番号プレースホルダー 1">
            <a:extLst>
              <a:ext uri="{FF2B5EF4-FFF2-40B4-BE49-F238E27FC236}">
                <a16:creationId xmlns:a16="http://schemas.microsoft.com/office/drawing/2014/main" id="{A50D0530-628C-7379-C65E-FCA8F6347B6C}"/>
              </a:ext>
            </a:extLst>
          </p:cNvPr>
          <p:cNvSpPr txBox="1">
            <a:spLocks/>
          </p:cNvSpPr>
          <p:nvPr/>
        </p:nvSpPr>
        <p:spPr>
          <a:xfrm>
            <a:off x="9448800" y="6542761"/>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D4F62245-79D7-4B7F-8901-7EDD072E00BB}" type="slidenum">
              <a:rPr lang="ja-JP" altLang="en-US" smtClean="0"/>
              <a:pPr/>
              <a:t>16</a:t>
            </a:fld>
            <a:endParaRPr lang="ja-JP" altLang="en-US" dirty="0"/>
          </a:p>
        </p:txBody>
      </p:sp>
    </p:spTree>
    <p:extLst>
      <p:ext uri="{BB962C8B-B14F-4D97-AF65-F5344CB8AC3E}">
        <p14:creationId xmlns:p14="http://schemas.microsoft.com/office/powerpoint/2010/main" val="2020226366"/>
      </p:ext>
    </p:extLst>
  </p:cSld>
  <p:clrMapOvr>
    <a:masterClrMapping/>
  </p:clrMapOvr>
  <p:extLst>
    <p:ext uri="{6950BFC3-D8DA-4A85-94F7-54DA5524770B}">
      <p188:commentRel xmlns:p188="http://schemas.microsoft.com/office/powerpoint/2018/8/main" r:id="rId3"/>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439DD520-19D8-23C1-C521-B0E0D9473517}"/>
              </a:ext>
            </a:extLst>
          </p:cNvPr>
          <p:cNvSpPr>
            <a:spLocks/>
          </p:cNvSpPr>
          <p:nvPr/>
        </p:nvSpPr>
        <p:spPr>
          <a:xfrm>
            <a:off x="2874593" y="1438787"/>
            <a:ext cx="9317408" cy="516785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二等辺三角形 12">
            <a:extLst>
              <a:ext uri="{FF2B5EF4-FFF2-40B4-BE49-F238E27FC236}">
                <a16:creationId xmlns:a16="http://schemas.microsoft.com/office/drawing/2014/main" id="{814D9A9D-9F22-290F-81DA-C7D483CDE4A8}"/>
              </a:ext>
            </a:extLst>
          </p:cNvPr>
          <p:cNvSpPr/>
          <p:nvPr/>
        </p:nvSpPr>
        <p:spPr>
          <a:xfrm rot="5400000">
            <a:off x="772930" y="3639547"/>
            <a:ext cx="5193865" cy="740326"/>
          </a:xfrm>
          <a:prstGeom prst="triangle">
            <a:avLst/>
          </a:prstGeom>
          <a:solidFill>
            <a:srgbClr val="E2F0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DEA995A0-E817-B75F-7456-A03D45BD19B9}"/>
              </a:ext>
            </a:extLst>
          </p:cNvPr>
          <p:cNvSpPr/>
          <p:nvPr/>
        </p:nvSpPr>
        <p:spPr>
          <a:xfrm>
            <a:off x="0" y="1438787"/>
            <a:ext cx="3004205" cy="5193864"/>
          </a:xfrm>
          <a:prstGeom prst="rect">
            <a:avLst/>
          </a:prstGeom>
          <a:solidFill>
            <a:srgbClr val="E2F0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63C73E70-B4E6-4ED5-B0B1-99656D057CF4}"/>
              </a:ext>
            </a:extLst>
          </p:cNvPr>
          <p:cNvSpPr txBox="1"/>
          <p:nvPr/>
        </p:nvSpPr>
        <p:spPr>
          <a:xfrm>
            <a:off x="617995" y="3162300"/>
            <a:ext cx="2520280" cy="2139047"/>
          </a:xfrm>
          <a:prstGeom prst="rect">
            <a:avLst/>
          </a:prstGeom>
          <a:noFill/>
        </p:spPr>
        <p:txBody>
          <a:bodyPr wrap="square" rtlCol="0">
            <a:spAutoFit/>
          </a:bodyPr>
          <a:lstStyle/>
          <a:p>
            <a:pPr algn="l">
              <a:spcAft>
                <a:spcPts val="600"/>
              </a:spcAft>
            </a:pPr>
            <a:r>
              <a:rPr kumimoji="1" lang="ja-JP" altLang="en-US" dirty="0">
                <a:latin typeface="+mn-ea"/>
              </a:rPr>
              <a:t>・ヒアリング、ご提案</a:t>
            </a:r>
            <a:endParaRPr kumimoji="1" lang="en-US" altLang="ja-JP" dirty="0">
              <a:latin typeface="+mn-ea"/>
            </a:endParaRPr>
          </a:p>
          <a:p>
            <a:pPr algn="l">
              <a:spcAft>
                <a:spcPts val="600"/>
              </a:spcAft>
            </a:pPr>
            <a:endParaRPr lang="en-US" altLang="ja-JP" dirty="0">
              <a:latin typeface="+mn-ea"/>
            </a:endParaRPr>
          </a:p>
          <a:p>
            <a:pPr algn="l">
              <a:spcAft>
                <a:spcPts val="600"/>
              </a:spcAft>
            </a:pPr>
            <a:r>
              <a:rPr kumimoji="1" lang="ja-JP" altLang="en-US" dirty="0">
                <a:latin typeface="+mn-ea"/>
              </a:rPr>
              <a:t>・サンプル作成、修正</a:t>
            </a:r>
            <a:endParaRPr kumimoji="1" lang="en-US" altLang="ja-JP" dirty="0">
              <a:latin typeface="+mn-ea"/>
            </a:endParaRPr>
          </a:p>
          <a:p>
            <a:pPr algn="l">
              <a:spcAft>
                <a:spcPts val="600"/>
              </a:spcAft>
            </a:pPr>
            <a:endParaRPr lang="en-US" altLang="ja-JP" dirty="0">
              <a:latin typeface="+mn-ea"/>
            </a:endParaRPr>
          </a:p>
          <a:p>
            <a:pPr algn="l">
              <a:spcAft>
                <a:spcPts val="600"/>
              </a:spcAft>
            </a:pPr>
            <a:r>
              <a:rPr kumimoji="1" lang="ja-JP" altLang="en-US" dirty="0">
                <a:latin typeface="+mn-ea"/>
              </a:rPr>
              <a:t>・提案</a:t>
            </a:r>
            <a:r>
              <a:rPr lang="ja-JP" altLang="en-US" dirty="0">
                <a:latin typeface="+mn-ea"/>
              </a:rPr>
              <a:t>、</a:t>
            </a:r>
            <a:r>
              <a:rPr kumimoji="1" lang="ja-JP" altLang="en-US" dirty="0">
                <a:latin typeface="+mn-ea"/>
              </a:rPr>
              <a:t>ディスカッ</a:t>
            </a:r>
            <a:endParaRPr kumimoji="1" lang="en-US" altLang="ja-JP" dirty="0">
              <a:latin typeface="+mn-ea"/>
            </a:endParaRPr>
          </a:p>
          <a:p>
            <a:pPr algn="l">
              <a:spcAft>
                <a:spcPts val="600"/>
              </a:spcAft>
            </a:pPr>
            <a:r>
              <a:rPr lang="ja-JP" altLang="en-US" dirty="0">
                <a:latin typeface="+mn-ea"/>
              </a:rPr>
              <a:t>　</a:t>
            </a:r>
            <a:r>
              <a:rPr kumimoji="1" lang="ja-JP" altLang="en-US" dirty="0">
                <a:latin typeface="+mn-ea"/>
              </a:rPr>
              <a:t>ション（～</a:t>
            </a:r>
            <a:r>
              <a:rPr kumimoji="1" lang="en-US" altLang="ja-JP" dirty="0">
                <a:latin typeface="+mn-ea"/>
              </a:rPr>
              <a:t>3</a:t>
            </a:r>
            <a:r>
              <a:rPr kumimoji="1" lang="ja-JP" altLang="en-US" dirty="0">
                <a:latin typeface="+mn-ea"/>
              </a:rPr>
              <a:t>回）</a:t>
            </a:r>
          </a:p>
        </p:txBody>
      </p:sp>
      <p:sp>
        <p:nvSpPr>
          <p:cNvPr id="25" name="テキスト ボックス 24">
            <a:extLst>
              <a:ext uri="{FF2B5EF4-FFF2-40B4-BE49-F238E27FC236}">
                <a16:creationId xmlns:a16="http://schemas.microsoft.com/office/drawing/2014/main" id="{EA3BDBF8-3A70-41BA-BC5A-D3311DA8B1A0}"/>
              </a:ext>
            </a:extLst>
          </p:cNvPr>
          <p:cNvSpPr txBox="1"/>
          <p:nvPr/>
        </p:nvSpPr>
        <p:spPr>
          <a:xfrm>
            <a:off x="3522425" y="2957130"/>
            <a:ext cx="2520280" cy="2846933"/>
          </a:xfrm>
          <a:prstGeom prst="rect">
            <a:avLst/>
          </a:prstGeom>
          <a:noFill/>
        </p:spPr>
        <p:txBody>
          <a:bodyPr wrap="square" rtlCol="0">
            <a:spAutoFit/>
          </a:bodyPr>
          <a:lstStyle/>
          <a:p>
            <a:pPr algn="l">
              <a:spcAft>
                <a:spcPts val="600"/>
              </a:spcAft>
            </a:pPr>
            <a:r>
              <a:rPr kumimoji="1" lang="ja-JP" altLang="en-US" dirty="0">
                <a:latin typeface="+mn-ea"/>
              </a:rPr>
              <a:t>・概算の御見積</a:t>
            </a:r>
            <a:endParaRPr kumimoji="1" lang="en-US" altLang="ja-JP" dirty="0">
              <a:latin typeface="+mn-ea"/>
            </a:endParaRPr>
          </a:p>
          <a:p>
            <a:pPr algn="l">
              <a:spcAft>
                <a:spcPts val="600"/>
              </a:spcAft>
            </a:pPr>
            <a:endParaRPr lang="en-US" altLang="ja-JP" dirty="0">
              <a:latin typeface="+mn-ea"/>
            </a:endParaRPr>
          </a:p>
          <a:p>
            <a:pPr algn="l">
              <a:spcAft>
                <a:spcPts val="600"/>
              </a:spcAft>
            </a:pPr>
            <a:r>
              <a:rPr kumimoji="1" lang="ja-JP" altLang="en-US" dirty="0">
                <a:latin typeface="+mn-ea"/>
              </a:rPr>
              <a:t>・技術者を交えた</a:t>
            </a:r>
            <a:endParaRPr kumimoji="1" lang="en-US" altLang="ja-JP" dirty="0">
              <a:latin typeface="+mn-ea"/>
            </a:endParaRPr>
          </a:p>
          <a:p>
            <a:pPr algn="l">
              <a:spcAft>
                <a:spcPts val="600"/>
              </a:spcAft>
            </a:pPr>
            <a:r>
              <a:rPr kumimoji="1" lang="ja-JP" altLang="en-US" dirty="0">
                <a:latin typeface="+mn-ea"/>
              </a:rPr>
              <a:t>　要件定義の実施</a:t>
            </a:r>
            <a:endParaRPr kumimoji="1" lang="en-US" altLang="ja-JP" dirty="0">
              <a:latin typeface="+mn-ea"/>
            </a:endParaRPr>
          </a:p>
          <a:p>
            <a:pPr algn="l">
              <a:spcAft>
                <a:spcPts val="600"/>
              </a:spcAft>
            </a:pPr>
            <a:endParaRPr lang="en-US" altLang="ja-JP" dirty="0">
              <a:latin typeface="+mn-ea"/>
            </a:endParaRPr>
          </a:p>
          <a:p>
            <a:pPr algn="l">
              <a:spcAft>
                <a:spcPts val="600"/>
              </a:spcAft>
            </a:pPr>
            <a:r>
              <a:rPr kumimoji="1" lang="ja-JP" altLang="en-US" dirty="0">
                <a:latin typeface="+mn-ea"/>
              </a:rPr>
              <a:t>・詳細仕様の確定</a:t>
            </a:r>
            <a:endParaRPr kumimoji="1" lang="en-US" altLang="ja-JP" dirty="0">
              <a:latin typeface="+mn-ea"/>
            </a:endParaRPr>
          </a:p>
          <a:p>
            <a:pPr algn="l">
              <a:spcAft>
                <a:spcPts val="600"/>
              </a:spcAft>
            </a:pPr>
            <a:endParaRPr kumimoji="1" lang="en-US" altLang="ja-JP" dirty="0">
              <a:latin typeface="+mn-ea"/>
            </a:endParaRPr>
          </a:p>
          <a:p>
            <a:pPr algn="l">
              <a:spcAft>
                <a:spcPts val="600"/>
              </a:spcAft>
            </a:pPr>
            <a:r>
              <a:rPr lang="ja-JP" altLang="en-US" dirty="0">
                <a:latin typeface="+mn-ea"/>
              </a:rPr>
              <a:t>・正式御見積</a:t>
            </a:r>
            <a:endParaRPr kumimoji="1" lang="en-US" altLang="ja-JP" dirty="0">
              <a:latin typeface="+mn-ea"/>
            </a:endParaRPr>
          </a:p>
        </p:txBody>
      </p:sp>
      <p:sp>
        <p:nvSpPr>
          <p:cNvPr id="26" name="テキスト ボックス 25">
            <a:extLst>
              <a:ext uri="{FF2B5EF4-FFF2-40B4-BE49-F238E27FC236}">
                <a16:creationId xmlns:a16="http://schemas.microsoft.com/office/drawing/2014/main" id="{F8C7E90E-7CC8-49B7-8D1C-74530A21E3EF}"/>
              </a:ext>
            </a:extLst>
          </p:cNvPr>
          <p:cNvSpPr txBox="1"/>
          <p:nvPr/>
        </p:nvSpPr>
        <p:spPr>
          <a:xfrm>
            <a:off x="6387826" y="3026147"/>
            <a:ext cx="2929582" cy="2492990"/>
          </a:xfrm>
          <a:prstGeom prst="rect">
            <a:avLst/>
          </a:prstGeom>
          <a:noFill/>
        </p:spPr>
        <p:txBody>
          <a:bodyPr wrap="square" rtlCol="0">
            <a:spAutoFit/>
          </a:bodyPr>
          <a:lstStyle/>
          <a:p>
            <a:pPr algn="l">
              <a:spcAft>
                <a:spcPts val="600"/>
              </a:spcAft>
            </a:pPr>
            <a:r>
              <a:rPr kumimoji="1" lang="ja-JP" altLang="en-US" dirty="0">
                <a:latin typeface="+mn-ea"/>
              </a:rPr>
              <a:t>・アプリ作成、仕様書作成</a:t>
            </a:r>
            <a:endParaRPr kumimoji="1" lang="en-US" altLang="ja-JP" dirty="0">
              <a:latin typeface="+mn-ea"/>
            </a:endParaRPr>
          </a:p>
          <a:p>
            <a:pPr algn="l">
              <a:spcAft>
                <a:spcPts val="600"/>
              </a:spcAft>
            </a:pPr>
            <a:endParaRPr lang="en-US" altLang="ja-JP" dirty="0">
              <a:latin typeface="+mn-ea"/>
            </a:endParaRPr>
          </a:p>
          <a:p>
            <a:pPr algn="l">
              <a:spcAft>
                <a:spcPts val="600"/>
              </a:spcAft>
            </a:pPr>
            <a:r>
              <a:rPr kumimoji="1" lang="ja-JP" altLang="en-US" dirty="0">
                <a:latin typeface="+mn-ea"/>
              </a:rPr>
              <a:t>・納品作業、設定支援、</a:t>
            </a:r>
            <a:endParaRPr kumimoji="1" lang="en-US" altLang="ja-JP" dirty="0">
              <a:latin typeface="+mn-ea"/>
            </a:endParaRPr>
          </a:p>
          <a:p>
            <a:pPr algn="l">
              <a:spcAft>
                <a:spcPts val="600"/>
              </a:spcAft>
            </a:pPr>
            <a:r>
              <a:rPr lang="ja-JP" altLang="en-US" dirty="0">
                <a:latin typeface="+mn-ea"/>
              </a:rPr>
              <a:t>　</a:t>
            </a:r>
            <a:r>
              <a:rPr kumimoji="1" lang="ja-JP" altLang="en-US" dirty="0">
                <a:latin typeface="+mn-ea"/>
              </a:rPr>
              <a:t>説明会の実施</a:t>
            </a:r>
            <a:endParaRPr kumimoji="1" lang="en-US" altLang="ja-JP" dirty="0">
              <a:latin typeface="+mn-ea"/>
            </a:endParaRPr>
          </a:p>
          <a:p>
            <a:pPr algn="l">
              <a:spcAft>
                <a:spcPts val="600"/>
              </a:spcAft>
            </a:pPr>
            <a:endParaRPr lang="en-US" altLang="ja-JP" dirty="0">
              <a:latin typeface="+mn-ea"/>
            </a:endParaRPr>
          </a:p>
          <a:p>
            <a:pPr algn="l">
              <a:spcAft>
                <a:spcPts val="600"/>
              </a:spcAft>
            </a:pPr>
            <a:r>
              <a:rPr lang="ja-JP" altLang="en-US" dirty="0">
                <a:latin typeface="+mn-ea"/>
              </a:rPr>
              <a:t>・アプリ</a:t>
            </a:r>
            <a:r>
              <a:rPr kumimoji="1" lang="ja-JP" altLang="en-US" dirty="0">
                <a:latin typeface="+mn-ea"/>
              </a:rPr>
              <a:t>作成、</a:t>
            </a:r>
            <a:endParaRPr kumimoji="1" lang="en-US" altLang="ja-JP" dirty="0">
              <a:latin typeface="+mn-ea"/>
            </a:endParaRPr>
          </a:p>
          <a:p>
            <a:pPr algn="l">
              <a:spcAft>
                <a:spcPts val="600"/>
              </a:spcAft>
            </a:pPr>
            <a:r>
              <a:rPr lang="ja-JP" altLang="en-US" dirty="0">
                <a:latin typeface="+mn-ea"/>
              </a:rPr>
              <a:t>　</a:t>
            </a:r>
            <a:r>
              <a:rPr kumimoji="1" lang="ja-JP" altLang="en-US" dirty="0">
                <a:latin typeface="+mn-ea"/>
              </a:rPr>
              <a:t>納品作業終了</a:t>
            </a:r>
            <a:endParaRPr kumimoji="1" lang="en-US" altLang="ja-JP" dirty="0">
              <a:latin typeface="+mn-ea"/>
            </a:endParaRPr>
          </a:p>
        </p:txBody>
      </p:sp>
      <p:sp>
        <p:nvSpPr>
          <p:cNvPr id="27" name="テキスト ボックス 26">
            <a:extLst>
              <a:ext uri="{FF2B5EF4-FFF2-40B4-BE49-F238E27FC236}">
                <a16:creationId xmlns:a16="http://schemas.microsoft.com/office/drawing/2014/main" id="{3187C401-1137-49E9-A7E3-19ADAC62B3AE}"/>
              </a:ext>
            </a:extLst>
          </p:cNvPr>
          <p:cNvSpPr txBox="1"/>
          <p:nvPr/>
        </p:nvSpPr>
        <p:spPr>
          <a:xfrm>
            <a:off x="9445463" y="3521045"/>
            <a:ext cx="2762022" cy="868699"/>
          </a:xfrm>
          <a:prstGeom prst="rect">
            <a:avLst/>
          </a:prstGeom>
          <a:noFill/>
        </p:spPr>
        <p:txBody>
          <a:bodyPr wrap="square" rtlCol="0">
            <a:spAutoFit/>
          </a:bodyPr>
          <a:lstStyle/>
          <a:p>
            <a:pPr algn="l">
              <a:lnSpc>
                <a:spcPct val="130000"/>
              </a:lnSpc>
              <a:spcAft>
                <a:spcPts val="600"/>
              </a:spcAft>
            </a:pPr>
            <a:r>
              <a:rPr lang="ja-JP" altLang="en-US" dirty="0">
                <a:latin typeface="+mn-ea"/>
              </a:rPr>
              <a:t>・個別サポート</a:t>
            </a:r>
            <a:endParaRPr lang="en-US" altLang="ja-JP" dirty="0">
              <a:latin typeface="+mn-ea"/>
            </a:endParaRPr>
          </a:p>
          <a:p>
            <a:pPr algn="l">
              <a:lnSpc>
                <a:spcPct val="130000"/>
              </a:lnSpc>
              <a:spcAft>
                <a:spcPts val="600"/>
              </a:spcAft>
            </a:pPr>
            <a:r>
              <a:rPr lang="ja-JP" altLang="en-US" dirty="0">
                <a:latin typeface="+mn-ea"/>
              </a:rPr>
              <a:t>　（</a:t>
            </a:r>
            <a:r>
              <a:rPr lang="en-US" altLang="ja-JP" dirty="0">
                <a:latin typeface="+mn-ea"/>
              </a:rPr>
              <a:t>6</a:t>
            </a:r>
            <a:r>
              <a:rPr lang="ja-JP" altLang="en-US" dirty="0">
                <a:latin typeface="+mn-ea"/>
              </a:rPr>
              <a:t>か月）</a:t>
            </a:r>
            <a:endParaRPr kumimoji="1" lang="ja-JP" altLang="en-US" dirty="0">
              <a:latin typeface="+mn-ea"/>
            </a:endParaRPr>
          </a:p>
        </p:txBody>
      </p:sp>
      <p:sp>
        <p:nvSpPr>
          <p:cNvPr id="53" name="テキスト ボックス 52">
            <a:extLst>
              <a:ext uri="{FF2B5EF4-FFF2-40B4-BE49-F238E27FC236}">
                <a16:creationId xmlns:a16="http://schemas.microsoft.com/office/drawing/2014/main" id="{3748C196-FA62-4B7A-A4F9-7874B0FCDDC8}"/>
              </a:ext>
            </a:extLst>
          </p:cNvPr>
          <p:cNvSpPr txBox="1"/>
          <p:nvPr/>
        </p:nvSpPr>
        <p:spPr>
          <a:xfrm>
            <a:off x="3404832" y="1932355"/>
            <a:ext cx="2664154" cy="544765"/>
          </a:xfrm>
          <a:prstGeom prst="rect">
            <a:avLst/>
          </a:prstGeom>
          <a:noFill/>
        </p:spPr>
        <p:txBody>
          <a:bodyPr wrap="square" rtlCol="0">
            <a:spAutoFit/>
          </a:bodyPr>
          <a:lstStyle/>
          <a:p>
            <a:pPr algn="ctr">
              <a:lnSpc>
                <a:spcPct val="130000"/>
              </a:lnSpc>
              <a:spcAft>
                <a:spcPts val="600"/>
              </a:spcAft>
            </a:pPr>
            <a:r>
              <a:rPr lang="ja-JP" altLang="en-US" sz="2400" b="1" dirty="0">
                <a:latin typeface="+mn-ea"/>
              </a:rPr>
              <a:t>見積作成</a:t>
            </a:r>
            <a:endParaRPr kumimoji="1" lang="ja-JP" altLang="en-US" sz="2400" b="1" dirty="0">
              <a:latin typeface="+mn-ea"/>
            </a:endParaRPr>
          </a:p>
        </p:txBody>
      </p:sp>
      <p:sp>
        <p:nvSpPr>
          <p:cNvPr id="56" name="テキスト ボックス 55">
            <a:extLst>
              <a:ext uri="{FF2B5EF4-FFF2-40B4-BE49-F238E27FC236}">
                <a16:creationId xmlns:a16="http://schemas.microsoft.com/office/drawing/2014/main" id="{7CF8EAB4-6346-4430-AB3E-E1DB1440BC3F}"/>
              </a:ext>
            </a:extLst>
          </p:cNvPr>
          <p:cNvSpPr txBox="1"/>
          <p:nvPr/>
        </p:nvSpPr>
        <p:spPr>
          <a:xfrm>
            <a:off x="6405165" y="1932355"/>
            <a:ext cx="2664154" cy="544765"/>
          </a:xfrm>
          <a:prstGeom prst="rect">
            <a:avLst/>
          </a:prstGeom>
          <a:noFill/>
        </p:spPr>
        <p:txBody>
          <a:bodyPr wrap="square" rtlCol="0">
            <a:spAutoFit/>
          </a:bodyPr>
          <a:lstStyle/>
          <a:p>
            <a:pPr algn="ctr">
              <a:lnSpc>
                <a:spcPct val="130000"/>
              </a:lnSpc>
              <a:spcAft>
                <a:spcPts val="600"/>
              </a:spcAft>
            </a:pPr>
            <a:r>
              <a:rPr lang="ja-JP" altLang="en-US" sz="2400" b="1" dirty="0">
                <a:latin typeface="+mn-ea"/>
              </a:rPr>
              <a:t>納品・設定支援</a:t>
            </a:r>
            <a:endParaRPr kumimoji="1" lang="en-US" altLang="ja-JP" sz="2400" b="1" dirty="0">
              <a:latin typeface="+mn-ea"/>
            </a:endParaRPr>
          </a:p>
        </p:txBody>
      </p:sp>
      <p:sp>
        <p:nvSpPr>
          <p:cNvPr id="59" name="テキスト ボックス 58">
            <a:extLst>
              <a:ext uri="{FF2B5EF4-FFF2-40B4-BE49-F238E27FC236}">
                <a16:creationId xmlns:a16="http://schemas.microsoft.com/office/drawing/2014/main" id="{C1596D26-9253-4DCE-9AC2-8A7299F14677}"/>
              </a:ext>
            </a:extLst>
          </p:cNvPr>
          <p:cNvSpPr txBox="1"/>
          <p:nvPr/>
        </p:nvSpPr>
        <p:spPr>
          <a:xfrm>
            <a:off x="9405499" y="1932355"/>
            <a:ext cx="2664154" cy="544765"/>
          </a:xfrm>
          <a:prstGeom prst="rect">
            <a:avLst/>
          </a:prstGeom>
          <a:noFill/>
        </p:spPr>
        <p:txBody>
          <a:bodyPr wrap="square" rtlCol="0">
            <a:spAutoFit/>
          </a:bodyPr>
          <a:lstStyle/>
          <a:p>
            <a:pPr algn="ctr">
              <a:lnSpc>
                <a:spcPct val="130000"/>
              </a:lnSpc>
              <a:spcAft>
                <a:spcPts val="600"/>
              </a:spcAft>
            </a:pPr>
            <a:r>
              <a:rPr lang="ja-JP" altLang="en-US" sz="2400" b="1" dirty="0">
                <a:latin typeface="+mn-ea"/>
              </a:rPr>
              <a:t>サポート</a:t>
            </a:r>
            <a:endParaRPr kumimoji="1" lang="ja-JP" altLang="en-US" sz="2400" b="1" dirty="0">
              <a:latin typeface="+mn-ea"/>
            </a:endParaRPr>
          </a:p>
        </p:txBody>
      </p:sp>
      <p:sp>
        <p:nvSpPr>
          <p:cNvPr id="7" name="吹き出し: 角を丸めた四角形 6">
            <a:extLst>
              <a:ext uri="{FF2B5EF4-FFF2-40B4-BE49-F238E27FC236}">
                <a16:creationId xmlns:a16="http://schemas.microsoft.com/office/drawing/2014/main" id="{618D1EC5-11A3-3B57-2241-CE63D097FF06}"/>
              </a:ext>
            </a:extLst>
          </p:cNvPr>
          <p:cNvSpPr/>
          <p:nvPr/>
        </p:nvSpPr>
        <p:spPr>
          <a:xfrm>
            <a:off x="441424" y="214248"/>
            <a:ext cx="11273129" cy="1009274"/>
          </a:xfrm>
          <a:prstGeom prst="wedgeRoundRectCallout">
            <a:avLst>
              <a:gd name="adj1" fmla="val 2471"/>
              <a:gd name="adj2" fmla="val 25110"/>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800" b="1" dirty="0">
                <a:solidFill>
                  <a:schemeClr val="tx1"/>
                </a:solidFill>
              </a:rPr>
              <a:t>AppSuite</a:t>
            </a:r>
            <a:r>
              <a:rPr lang="ja-JP" altLang="en-US" sz="2400" b="1" dirty="0">
                <a:solidFill>
                  <a:schemeClr val="tx1"/>
                </a:solidFill>
              </a:rPr>
              <a:t>アプリ作成</a:t>
            </a:r>
            <a:r>
              <a:rPr lang="ja-JP" altLang="en-US" sz="3600" b="1" dirty="0">
                <a:solidFill>
                  <a:srgbClr val="2D8B58"/>
                </a:solidFill>
                <a:highlight>
                  <a:srgbClr val="E2F0D9"/>
                </a:highlight>
              </a:rPr>
              <a:t>代行</a:t>
            </a:r>
            <a:r>
              <a:rPr lang="ja-JP" altLang="en-US" sz="2400" b="1" dirty="0">
                <a:solidFill>
                  <a:schemeClr val="tx1"/>
                </a:solidFill>
              </a:rPr>
              <a:t>サービス</a:t>
            </a:r>
            <a:endParaRPr lang="en-US" altLang="ja-JP" sz="2400" b="1" dirty="0">
              <a:solidFill>
                <a:schemeClr val="tx1"/>
              </a:solidFill>
            </a:endParaRPr>
          </a:p>
        </p:txBody>
      </p:sp>
      <p:cxnSp>
        <p:nvCxnSpPr>
          <p:cNvPr id="17" name="直線矢印コネクタ 16">
            <a:extLst>
              <a:ext uri="{FF2B5EF4-FFF2-40B4-BE49-F238E27FC236}">
                <a16:creationId xmlns:a16="http://schemas.microsoft.com/office/drawing/2014/main" id="{FB7624F8-B5B5-E46D-D363-7A7BCAF99CD5}"/>
              </a:ext>
            </a:extLst>
          </p:cNvPr>
          <p:cNvCxnSpPr>
            <a:cxnSpLocks/>
          </p:cNvCxnSpPr>
          <p:nvPr/>
        </p:nvCxnSpPr>
        <p:spPr>
          <a:xfrm>
            <a:off x="550102" y="5984958"/>
            <a:ext cx="2852377" cy="0"/>
          </a:xfrm>
          <a:prstGeom prst="straightConnector1">
            <a:avLst/>
          </a:prstGeom>
          <a:ln w="76200">
            <a:solidFill>
              <a:schemeClr val="bg2">
                <a:lumMod val="25000"/>
              </a:schemeClr>
            </a:solidFill>
            <a:headEnd type="triangle"/>
            <a:tailEnd type="triangle"/>
          </a:ln>
        </p:spPr>
        <p:style>
          <a:lnRef idx="1">
            <a:schemeClr val="dk1"/>
          </a:lnRef>
          <a:fillRef idx="0">
            <a:schemeClr val="dk1"/>
          </a:fillRef>
          <a:effectRef idx="0">
            <a:schemeClr val="dk1"/>
          </a:effectRef>
          <a:fontRef idx="minor">
            <a:schemeClr val="tx1"/>
          </a:fontRef>
        </p:style>
      </p:cxnSp>
      <p:cxnSp>
        <p:nvCxnSpPr>
          <p:cNvPr id="18" name="直線矢印コネクタ 17">
            <a:extLst>
              <a:ext uri="{FF2B5EF4-FFF2-40B4-BE49-F238E27FC236}">
                <a16:creationId xmlns:a16="http://schemas.microsoft.com/office/drawing/2014/main" id="{B9DF8BC1-8179-02E3-F7FD-39503814C909}"/>
              </a:ext>
            </a:extLst>
          </p:cNvPr>
          <p:cNvCxnSpPr>
            <a:cxnSpLocks/>
          </p:cNvCxnSpPr>
          <p:nvPr/>
        </p:nvCxnSpPr>
        <p:spPr>
          <a:xfrm>
            <a:off x="3402479" y="5984958"/>
            <a:ext cx="8646741" cy="0"/>
          </a:xfrm>
          <a:prstGeom prst="straightConnector1">
            <a:avLst/>
          </a:prstGeom>
          <a:ln w="76200">
            <a:solidFill>
              <a:schemeClr val="bg2">
                <a:lumMod val="25000"/>
              </a:schemeClr>
            </a:solidFill>
            <a:headEnd type="triangle"/>
            <a:tailEnd type="triangle"/>
          </a:ln>
        </p:spPr>
        <p:style>
          <a:lnRef idx="1">
            <a:schemeClr val="dk1"/>
          </a:lnRef>
          <a:fillRef idx="0">
            <a:schemeClr val="dk1"/>
          </a:fillRef>
          <a:effectRef idx="0">
            <a:schemeClr val="dk1"/>
          </a:effectRef>
          <a:fontRef idx="minor">
            <a:schemeClr val="tx1"/>
          </a:fontRef>
        </p:style>
      </p:cxnSp>
      <p:sp>
        <p:nvSpPr>
          <p:cNvPr id="19" name="テキスト ボックス 18">
            <a:extLst>
              <a:ext uri="{FF2B5EF4-FFF2-40B4-BE49-F238E27FC236}">
                <a16:creationId xmlns:a16="http://schemas.microsoft.com/office/drawing/2014/main" id="{3996979A-6D87-6B1A-AD0C-66F52AEFC0C1}"/>
              </a:ext>
            </a:extLst>
          </p:cNvPr>
          <p:cNvSpPr txBox="1"/>
          <p:nvPr/>
        </p:nvSpPr>
        <p:spPr>
          <a:xfrm>
            <a:off x="1408856" y="6106032"/>
            <a:ext cx="1753525" cy="461665"/>
          </a:xfrm>
          <a:prstGeom prst="rect">
            <a:avLst/>
          </a:prstGeom>
          <a:noFill/>
        </p:spPr>
        <p:txBody>
          <a:bodyPr wrap="square">
            <a:spAutoFit/>
          </a:bodyPr>
          <a:lstStyle/>
          <a:p>
            <a:r>
              <a:rPr lang="ja-JP" altLang="en-US" sz="2400" b="1" dirty="0">
                <a:solidFill>
                  <a:schemeClr val="accent6">
                    <a:lumMod val="75000"/>
                  </a:schemeClr>
                </a:solidFill>
                <a:latin typeface="VDL ロゴ丸-pop Shadow" panose="020B0800000000000000" pitchFamily="34" charset="-128"/>
                <a:ea typeface="VDL ロゴ丸-pop Shadow" panose="020B0800000000000000" pitchFamily="34" charset="-128"/>
              </a:rPr>
              <a:t>無償対応</a:t>
            </a:r>
            <a:endParaRPr lang="ja-JP" altLang="en-US" sz="2400" dirty="0">
              <a:solidFill>
                <a:schemeClr val="accent6">
                  <a:lumMod val="75000"/>
                </a:schemeClr>
              </a:solidFill>
              <a:latin typeface="VDL ロゴ丸-pop Shadow" panose="020B0800000000000000" pitchFamily="34" charset="-128"/>
              <a:ea typeface="VDL ロゴ丸-pop Shadow" panose="020B0800000000000000" pitchFamily="34" charset="-128"/>
            </a:endParaRPr>
          </a:p>
        </p:txBody>
      </p:sp>
      <p:sp>
        <p:nvSpPr>
          <p:cNvPr id="20" name="テキスト ボックス 19">
            <a:extLst>
              <a:ext uri="{FF2B5EF4-FFF2-40B4-BE49-F238E27FC236}">
                <a16:creationId xmlns:a16="http://schemas.microsoft.com/office/drawing/2014/main" id="{B99171C1-CFEF-D143-4824-2F9E7746C305}"/>
              </a:ext>
            </a:extLst>
          </p:cNvPr>
          <p:cNvSpPr txBox="1"/>
          <p:nvPr/>
        </p:nvSpPr>
        <p:spPr>
          <a:xfrm>
            <a:off x="7105098" y="6062254"/>
            <a:ext cx="1802306" cy="461665"/>
          </a:xfrm>
          <a:prstGeom prst="rect">
            <a:avLst/>
          </a:prstGeom>
          <a:noFill/>
        </p:spPr>
        <p:txBody>
          <a:bodyPr wrap="square">
            <a:spAutoFit/>
          </a:bodyPr>
          <a:lstStyle/>
          <a:p>
            <a:r>
              <a:rPr lang="ja-JP" altLang="en-US" sz="2400" b="1" dirty="0">
                <a:solidFill>
                  <a:schemeClr val="accent6">
                    <a:lumMod val="50000"/>
                  </a:schemeClr>
                </a:solidFill>
                <a:latin typeface="VDL ロゴ丸-pop Shadow" panose="020B0800000000000000" pitchFamily="34" charset="-128"/>
                <a:ea typeface="VDL ロゴ丸-pop Shadow" panose="020B0800000000000000" pitchFamily="34" charset="-128"/>
              </a:rPr>
              <a:t>有償対応</a:t>
            </a:r>
            <a:endParaRPr lang="ja-JP" altLang="en-US" sz="2400" dirty="0">
              <a:solidFill>
                <a:schemeClr val="accent6">
                  <a:lumMod val="50000"/>
                </a:schemeClr>
              </a:solidFill>
              <a:latin typeface="VDL ロゴ丸-pop Shadow" panose="020B0800000000000000" pitchFamily="34" charset="-128"/>
              <a:ea typeface="VDL ロゴ丸-pop Shadow" panose="020B0800000000000000" pitchFamily="34" charset="-128"/>
            </a:endParaRPr>
          </a:p>
        </p:txBody>
      </p:sp>
      <p:sp>
        <p:nvSpPr>
          <p:cNvPr id="23" name="四角形: 角を丸くする 22">
            <a:extLst>
              <a:ext uri="{FF2B5EF4-FFF2-40B4-BE49-F238E27FC236}">
                <a16:creationId xmlns:a16="http://schemas.microsoft.com/office/drawing/2014/main" id="{A91F700C-8875-AA5A-72F8-9B7179D792B8}"/>
              </a:ext>
            </a:extLst>
          </p:cNvPr>
          <p:cNvSpPr/>
          <p:nvPr/>
        </p:nvSpPr>
        <p:spPr>
          <a:xfrm>
            <a:off x="387608" y="1924636"/>
            <a:ext cx="144016" cy="3499924"/>
          </a:xfrm>
          <a:prstGeom prst="roundRect">
            <a:avLst>
              <a:gd name="adj" fmla="val 50000"/>
            </a:avLst>
          </a:prstGeom>
          <a:solidFill>
            <a:schemeClr val="bg2">
              <a:lumMod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spcAft>
                <a:spcPts val="600"/>
              </a:spcAft>
            </a:pPr>
            <a:endParaRPr kumimoji="1" lang="ja-JP" altLang="en-US" sz="1600" dirty="0">
              <a:solidFill>
                <a:schemeClr val="tx1"/>
              </a:solidFill>
              <a:latin typeface="+mn-ea"/>
            </a:endParaRPr>
          </a:p>
        </p:txBody>
      </p:sp>
      <p:sp>
        <p:nvSpPr>
          <p:cNvPr id="24" name="矢印: 五方向 23">
            <a:extLst>
              <a:ext uri="{FF2B5EF4-FFF2-40B4-BE49-F238E27FC236}">
                <a16:creationId xmlns:a16="http://schemas.microsoft.com/office/drawing/2014/main" id="{AB6A7F09-DF68-75F8-894A-BB81041C70C1}"/>
              </a:ext>
            </a:extLst>
          </p:cNvPr>
          <p:cNvSpPr/>
          <p:nvPr/>
        </p:nvSpPr>
        <p:spPr>
          <a:xfrm>
            <a:off x="498227" y="2385782"/>
            <a:ext cx="2664154" cy="479212"/>
          </a:xfrm>
          <a:prstGeom prst="homePlate">
            <a:avLst/>
          </a:prstGeom>
          <a:solidFill>
            <a:schemeClr val="bg2">
              <a:lumMod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ct val="130000"/>
              </a:lnSpc>
              <a:spcAft>
                <a:spcPts val="600"/>
              </a:spcAft>
            </a:pPr>
            <a:r>
              <a:rPr kumimoji="1" lang="en-US" altLang="ja-JP" sz="2400" b="1" dirty="0">
                <a:solidFill>
                  <a:schemeClr val="bg1"/>
                </a:solidFill>
                <a:latin typeface="+mn-ea"/>
              </a:rPr>
              <a:t>STEP</a:t>
            </a:r>
            <a:r>
              <a:rPr kumimoji="1" lang="ja-JP" altLang="en-US" sz="2400" b="1" dirty="0">
                <a:solidFill>
                  <a:schemeClr val="bg1"/>
                </a:solidFill>
                <a:latin typeface="+mn-ea"/>
              </a:rPr>
              <a:t> </a:t>
            </a:r>
            <a:r>
              <a:rPr kumimoji="1" lang="en-US" altLang="ja-JP" sz="2400" b="1" dirty="0">
                <a:solidFill>
                  <a:schemeClr val="bg1"/>
                </a:solidFill>
                <a:latin typeface="+mn-ea"/>
              </a:rPr>
              <a:t>01</a:t>
            </a:r>
            <a:endParaRPr kumimoji="1" lang="ja-JP" altLang="en-US" sz="2400" b="1" dirty="0">
              <a:solidFill>
                <a:schemeClr val="bg1"/>
              </a:solidFill>
              <a:latin typeface="+mn-ea"/>
            </a:endParaRPr>
          </a:p>
        </p:txBody>
      </p:sp>
      <p:sp>
        <p:nvSpPr>
          <p:cNvPr id="28" name="テキスト ボックス 27">
            <a:extLst>
              <a:ext uri="{FF2B5EF4-FFF2-40B4-BE49-F238E27FC236}">
                <a16:creationId xmlns:a16="http://schemas.microsoft.com/office/drawing/2014/main" id="{6D2E56A5-6AF3-DBC4-4DD1-623806881D33}"/>
              </a:ext>
            </a:extLst>
          </p:cNvPr>
          <p:cNvSpPr txBox="1"/>
          <p:nvPr/>
        </p:nvSpPr>
        <p:spPr>
          <a:xfrm>
            <a:off x="219660" y="1932355"/>
            <a:ext cx="3000333" cy="544765"/>
          </a:xfrm>
          <a:prstGeom prst="rect">
            <a:avLst/>
          </a:prstGeom>
          <a:noFill/>
        </p:spPr>
        <p:txBody>
          <a:bodyPr wrap="square" rtlCol="0" anchor="ctr">
            <a:spAutoFit/>
          </a:bodyPr>
          <a:lstStyle/>
          <a:p>
            <a:pPr algn="ctr">
              <a:lnSpc>
                <a:spcPct val="130000"/>
              </a:lnSpc>
              <a:spcAft>
                <a:spcPts val="600"/>
              </a:spcAft>
            </a:pPr>
            <a:r>
              <a:rPr kumimoji="1" lang="ja-JP" altLang="en-US" sz="2400" b="1" dirty="0">
                <a:latin typeface="+mn-ea"/>
              </a:rPr>
              <a:t>ヒアリング</a:t>
            </a:r>
          </a:p>
        </p:txBody>
      </p:sp>
      <p:sp>
        <p:nvSpPr>
          <p:cNvPr id="29" name="四角形: 角を丸くする 28">
            <a:extLst>
              <a:ext uri="{FF2B5EF4-FFF2-40B4-BE49-F238E27FC236}">
                <a16:creationId xmlns:a16="http://schemas.microsoft.com/office/drawing/2014/main" id="{44226EF6-3AF8-2401-61E6-465BF1452C4C}"/>
              </a:ext>
            </a:extLst>
          </p:cNvPr>
          <p:cNvSpPr/>
          <p:nvPr/>
        </p:nvSpPr>
        <p:spPr>
          <a:xfrm>
            <a:off x="3350596" y="1924636"/>
            <a:ext cx="144016" cy="3499924"/>
          </a:xfrm>
          <a:prstGeom prst="roundRect">
            <a:avLst>
              <a:gd name="adj" fmla="val 50000"/>
            </a:avLst>
          </a:prstGeom>
          <a:solidFill>
            <a:schemeClr val="bg2">
              <a:lumMod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spcAft>
                <a:spcPts val="600"/>
              </a:spcAft>
            </a:pPr>
            <a:endParaRPr kumimoji="1" lang="ja-JP" altLang="en-US" sz="1600" dirty="0">
              <a:solidFill>
                <a:schemeClr val="tx1"/>
              </a:solidFill>
              <a:latin typeface="+mn-ea"/>
            </a:endParaRPr>
          </a:p>
        </p:txBody>
      </p:sp>
      <p:sp>
        <p:nvSpPr>
          <p:cNvPr id="30" name="矢印: 五方向 29">
            <a:extLst>
              <a:ext uri="{FF2B5EF4-FFF2-40B4-BE49-F238E27FC236}">
                <a16:creationId xmlns:a16="http://schemas.microsoft.com/office/drawing/2014/main" id="{18880575-D235-2FB5-8769-780132591971}"/>
              </a:ext>
            </a:extLst>
          </p:cNvPr>
          <p:cNvSpPr/>
          <p:nvPr/>
        </p:nvSpPr>
        <p:spPr>
          <a:xfrm>
            <a:off x="3461215" y="2385782"/>
            <a:ext cx="2664154" cy="479212"/>
          </a:xfrm>
          <a:prstGeom prst="homePlate">
            <a:avLst/>
          </a:prstGeom>
          <a:solidFill>
            <a:schemeClr val="bg2">
              <a:lumMod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ct val="130000"/>
              </a:lnSpc>
              <a:spcAft>
                <a:spcPts val="600"/>
              </a:spcAft>
            </a:pPr>
            <a:r>
              <a:rPr kumimoji="1" lang="en-US" altLang="ja-JP" sz="2400" b="1" dirty="0">
                <a:solidFill>
                  <a:schemeClr val="bg1"/>
                </a:solidFill>
                <a:latin typeface="+mn-ea"/>
              </a:rPr>
              <a:t>STEP</a:t>
            </a:r>
            <a:r>
              <a:rPr kumimoji="1" lang="ja-JP" altLang="en-US" sz="2400" b="1" dirty="0">
                <a:solidFill>
                  <a:schemeClr val="bg1"/>
                </a:solidFill>
                <a:latin typeface="+mn-ea"/>
              </a:rPr>
              <a:t> </a:t>
            </a:r>
            <a:r>
              <a:rPr kumimoji="1" lang="en-US" altLang="ja-JP" sz="2400" b="1" dirty="0">
                <a:solidFill>
                  <a:schemeClr val="bg1"/>
                </a:solidFill>
                <a:latin typeface="+mn-ea"/>
              </a:rPr>
              <a:t>02</a:t>
            </a:r>
            <a:endParaRPr kumimoji="1" lang="ja-JP" altLang="en-US" sz="2400" b="1" dirty="0">
              <a:solidFill>
                <a:schemeClr val="bg1"/>
              </a:solidFill>
              <a:latin typeface="+mn-ea"/>
            </a:endParaRPr>
          </a:p>
        </p:txBody>
      </p:sp>
      <p:sp>
        <p:nvSpPr>
          <p:cNvPr id="31" name="四角形: 角を丸くする 30">
            <a:extLst>
              <a:ext uri="{FF2B5EF4-FFF2-40B4-BE49-F238E27FC236}">
                <a16:creationId xmlns:a16="http://schemas.microsoft.com/office/drawing/2014/main" id="{9FC95FF2-606E-646A-DD23-56257DC47AAD}"/>
              </a:ext>
            </a:extLst>
          </p:cNvPr>
          <p:cNvSpPr/>
          <p:nvPr/>
        </p:nvSpPr>
        <p:spPr>
          <a:xfrm>
            <a:off x="6269866" y="1917204"/>
            <a:ext cx="144016" cy="3499924"/>
          </a:xfrm>
          <a:prstGeom prst="roundRect">
            <a:avLst>
              <a:gd name="adj" fmla="val 50000"/>
            </a:avLst>
          </a:prstGeom>
          <a:solidFill>
            <a:schemeClr val="bg2">
              <a:lumMod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spcAft>
                <a:spcPts val="600"/>
              </a:spcAft>
            </a:pPr>
            <a:endParaRPr kumimoji="1" lang="ja-JP" altLang="en-US" sz="1600" dirty="0">
              <a:solidFill>
                <a:schemeClr val="tx1"/>
              </a:solidFill>
              <a:latin typeface="+mn-ea"/>
            </a:endParaRPr>
          </a:p>
        </p:txBody>
      </p:sp>
      <p:sp>
        <p:nvSpPr>
          <p:cNvPr id="32" name="矢印: 五方向 31">
            <a:extLst>
              <a:ext uri="{FF2B5EF4-FFF2-40B4-BE49-F238E27FC236}">
                <a16:creationId xmlns:a16="http://schemas.microsoft.com/office/drawing/2014/main" id="{BF7DE34F-F5F7-6FC6-C856-37322B7065F0}"/>
              </a:ext>
            </a:extLst>
          </p:cNvPr>
          <p:cNvSpPr/>
          <p:nvPr/>
        </p:nvSpPr>
        <p:spPr>
          <a:xfrm>
            <a:off x="6380485" y="2378350"/>
            <a:ext cx="2664154" cy="479212"/>
          </a:xfrm>
          <a:prstGeom prst="homePlate">
            <a:avLst/>
          </a:prstGeom>
          <a:solidFill>
            <a:schemeClr val="bg2">
              <a:lumMod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ct val="130000"/>
              </a:lnSpc>
              <a:spcAft>
                <a:spcPts val="600"/>
              </a:spcAft>
            </a:pPr>
            <a:r>
              <a:rPr kumimoji="1" lang="en-US" altLang="ja-JP" sz="2400" b="1" dirty="0">
                <a:solidFill>
                  <a:schemeClr val="bg1"/>
                </a:solidFill>
                <a:latin typeface="+mn-ea"/>
              </a:rPr>
              <a:t>STEP</a:t>
            </a:r>
            <a:r>
              <a:rPr kumimoji="1" lang="ja-JP" altLang="en-US" sz="2400" b="1" dirty="0">
                <a:solidFill>
                  <a:schemeClr val="bg1"/>
                </a:solidFill>
                <a:latin typeface="+mn-ea"/>
              </a:rPr>
              <a:t> </a:t>
            </a:r>
            <a:r>
              <a:rPr kumimoji="1" lang="en-US" altLang="ja-JP" sz="2400" b="1" dirty="0">
                <a:solidFill>
                  <a:schemeClr val="bg1"/>
                </a:solidFill>
                <a:latin typeface="+mn-ea"/>
              </a:rPr>
              <a:t>03</a:t>
            </a:r>
            <a:endParaRPr kumimoji="1" lang="ja-JP" altLang="en-US" sz="2400" b="1" dirty="0">
              <a:solidFill>
                <a:schemeClr val="bg1"/>
              </a:solidFill>
              <a:latin typeface="+mn-ea"/>
            </a:endParaRPr>
          </a:p>
        </p:txBody>
      </p:sp>
      <p:sp>
        <p:nvSpPr>
          <p:cNvPr id="33" name="四角形: 角を丸くする 32">
            <a:extLst>
              <a:ext uri="{FF2B5EF4-FFF2-40B4-BE49-F238E27FC236}">
                <a16:creationId xmlns:a16="http://schemas.microsoft.com/office/drawing/2014/main" id="{4A208635-9482-9921-A01D-E8D033418820}"/>
              </a:ext>
            </a:extLst>
          </p:cNvPr>
          <p:cNvSpPr/>
          <p:nvPr/>
        </p:nvSpPr>
        <p:spPr>
          <a:xfrm>
            <a:off x="9245400" y="1924636"/>
            <a:ext cx="144016" cy="3499924"/>
          </a:xfrm>
          <a:prstGeom prst="roundRect">
            <a:avLst>
              <a:gd name="adj" fmla="val 50000"/>
            </a:avLst>
          </a:prstGeom>
          <a:solidFill>
            <a:schemeClr val="bg2">
              <a:lumMod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spcAft>
                <a:spcPts val="600"/>
              </a:spcAft>
            </a:pPr>
            <a:endParaRPr kumimoji="1" lang="ja-JP" altLang="en-US" sz="1600" dirty="0">
              <a:solidFill>
                <a:schemeClr val="tx1"/>
              </a:solidFill>
              <a:latin typeface="+mn-ea"/>
            </a:endParaRPr>
          </a:p>
        </p:txBody>
      </p:sp>
      <p:sp>
        <p:nvSpPr>
          <p:cNvPr id="34" name="矢印: 五方向 33">
            <a:extLst>
              <a:ext uri="{FF2B5EF4-FFF2-40B4-BE49-F238E27FC236}">
                <a16:creationId xmlns:a16="http://schemas.microsoft.com/office/drawing/2014/main" id="{5C70EDBA-0769-DB27-58A6-B55453637F21}"/>
              </a:ext>
            </a:extLst>
          </p:cNvPr>
          <p:cNvSpPr/>
          <p:nvPr/>
        </p:nvSpPr>
        <p:spPr>
          <a:xfrm>
            <a:off x="9356019" y="2385782"/>
            <a:ext cx="2664154" cy="479212"/>
          </a:xfrm>
          <a:prstGeom prst="homePlate">
            <a:avLst/>
          </a:prstGeom>
          <a:solidFill>
            <a:schemeClr val="bg2">
              <a:lumMod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ct val="130000"/>
              </a:lnSpc>
              <a:spcAft>
                <a:spcPts val="600"/>
              </a:spcAft>
            </a:pPr>
            <a:r>
              <a:rPr kumimoji="1" lang="en-US" altLang="ja-JP" sz="2400" b="1" dirty="0">
                <a:solidFill>
                  <a:schemeClr val="bg1"/>
                </a:solidFill>
                <a:latin typeface="+mn-ea"/>
              </a:rPr>
              <a:t>STEP</a:t>
            </a:r>
            <a:r>
              <a:rPr kumimoji="1" lang="ja-JP" altLang="en-US" sz="2400" b="1" dirty="0">
                <a:solidFill>
                  <a:schemeClr val="bg1"/>
                </a:solidFill>
                <a:latin typeface="+mn-ea"/>
              </a:rPr>
              <a:t> </a:t>
            </a:r>
            <a:r>
              <a:rPr kumimoji="1" lang="en-US" altLang="ja-JP" sz="2400" b="1" dirty="0">
                <a:solidFill>
                  <a:schemeClr val="bg1"/>
                </a:solidFill>
                <a:latin typeface="+mn-ea"/>
              </a:rPr>
              <a:t>04</a:t>
            </a:r>
            <a:endParaRPr kumimoji="1" lang="ja-JP" altLang="en-US" sz="2400" b="1" dirty="0">
              <a:solidFill>
                <a:schemeClr val="bg1"/>
              </a:solidFill>
              <a:latin typeface="+mn-ea"/>
            </a:endParaRPr>
          </a:p>
        </p:txBody>
      </p:sp>
      <p:sp>
        <p:nvSpPr>
          <p:cNvPr id="36" name="スライド番号プレースホルダー 1">
            <a:extLst>
              <a:ext uri="{FF2B5EF4-FFF2-40B4-BE49-F238E27FC236}">
                <a16:creationId xmlns:a16="http://schemas.microsoft.com/office/drawing/2014/main" id="{A55349F5-0364-05C2-C75B-A4474B8A80EC}"/>
              </a:ext>
            </a:extLst>
          </p:cNvPr>
          <p:cNvSpPr txBox="1">
            <a:spLocks/>
          </p:cNvSpPr>
          <p:nvPr/>
        </p:nvSpPr>
        <p:spPr>
          <a:xfrm>
            <a:off x="9448800" y="6542761"/>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D4F62245-79D7-4B7F-8901-7EDD072E00BB}" type="slidenum">
              <a:rPr lang="ja-JP" altLang="en-US" smtClean="0"/>
              <a:pPr/>
              <a:t>17</a:t>
            </a:fld>
            <a:endParaRPr lang="ja-JP" altLang="en-US" dirty="0"/>
          </a:p>
        </p:txBody>
      </p:sp>
    </p:spTree>
    <p:extLst>
      <p:ext uri="{BB962C8B-B14F-4D97-AF65-F5344CB8AC3E}">
        <p14:creationId xmlns:p14="http://schemas.microsoft.com/office/powerpoint/2010/main" val="1564344420"/>
      </p:ext>
    </p:extLst>
  </p:cSld>
  <p:clrMapOvr>
    <a:masterClrMapping/>
  </p:clrMapOvr>
  <p:extLst>
    <p:ext uri="{6950BFC3-D8DA-4A85-94F7-54DA5524770B}">
      <p188:commentRel xmlns:p188="http://schemas.microsoft.com/office/powerpoint/2018/8/main" r:id="rId3"/>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四角形: 角を丸くする 56">
            <a:extLst>
              <a:ext uri="{FF2B5EF4-FFF2-40B4-BE49-F238E27FC236}">
                <a16:creationId xmlns:a16="http://schemas.microsoft.com/office/drawing/2014/main" id="{DD332116-6991-E24E-C10C-ACA96D2AEB81}"/>
              </a:ext>
            </a:extLst>
          </p:cNvPr>
          <p:cNvSpPr/>
          <p:nvPr/>
        </p:nvSpPr>
        <p:spPr>
          <a:xfrm>
            <a:off x="6407128" y="1787841"/>
            <a:ext cx="5295698" cy="4217230"/>
          </a:xfrm>
          <a:prstGeom prst="roundRect">
            <a:avLst>
              <a:gd name="adj" fmla="val 8031"/>
            </a:avLst>
          </a:prstGeom>
          <a:solidFill>
            <a:schemeClr val="bg1">
              <a:lumMod val="85000"/>
            </a:schemeClr>
          </a:solidFill>
          <a:ln w="12700" cap="flat" cmpd="sng" algn="ctr">
            <a:noFill/>
            <a:prstDash val="solid"/>
            <a:miter lim="800000"/>
          </a:ln>
          <a:effectLst/>
        </p:spPr>
        <p:txBody>
          <a:bodyPr rtlCol="0" anchor="t"/>
          <a:lstStyle/>
          <a:p>
            <a:pPr marL="0" marR="0" lvl="0" indent="0" algn="ctr" defTabSz="914400" eaLnBrk="1" fontAlgn="auto" latinLnBrk="0" hangingPunct="1">
              <a:lnSpc>
                <a:spcPct val="130000"/>
              </a:lnSpc>
              <a:spcBef>
                <a:spcPts val="0"/>
              </a:spcBef>
              <a:spcAft>
                <a:spcPts val="600"/>
              </a:spcAft>
              <a:buClrTx/>
              <a:buSzTx/>
              <a:buFontTx/>
              <a:buNone/>
              <a:tabLst/>
              <a:defRPr/>
            </a:pPr>
            <a:r>
              <a:rPr kumimoji="0" lang="en-US" altLang="ja-JP" sz="2800" b="1" i="0" u="none" strike="noStrike" kern="0" cap="none" spc="0" normalizeH="0" baseline="0" noProof="0" dirty="0">
                <a:ln>
                  <a:noFill/>
                </a:ln>
                <a:solidFill>
                  <a:srgbClr val="000000"/>
                </a:solidFill>
                <a:effectLst/>
                <a:uLnTx/>
                <a:uFillTx/>
                <a:latin typeface="+mn-ea"/>
                <a:cs typeface="+mn-cs"/>
              </a:rPr>
              <a:t>STEP</a:t>
            </a:r>
            <a:r>
              <a:rPr kumimoji="0" lang="ja-JP" altLang="en-US" sz="2800" b="1" i="0" u="none" strike="noStrike" kern="0" cap="none" spc="0" normalizeH="0" baseline="0" noProof="0" dirty="0">
                <a:ln>
                  <a:noFill/>
                </a:ln>
                <a:solidFill>
                  <a:srgbClr val="000000"/>
                </a:solidFill>
                <a:effectLst/>
                <a:uLnTx/>
                <a:uFillTx/>
                <a:latin typeface="+mn-ea"/>
                <a:cs typeface="+mn-cs"/>
              </a:rPr>
              <a:t> </a:t>
            </a:r>
            <a:r>
              <a:rPr kumimoji="0" lang="en-US" altLang="ja-JP" sz="2800" b="1" i="0" u="none" strike="noStrike" kern="0" cap="none" spc="0" normalizeH="0" baseline="0" noProof="0" dirty="0">
                <a:ln>
                  <a:noFill/>
                </a:ln>
                <a:solidFill>
                  <a:srgbClr val="000000"/>
                </a:solidFill>
                <a:effectLst/>
                <a:uLnTx/>
                <a:uFillTx/>
                <a:latin typeface="+mn-ea"/>
                <a:cs typeface="+mn-cs"/>
              </a:rPr>
              <a:t>02</a:t>
            </a:r>
          </a:p>
          <a:p>
            <a:pPr marL="0" marR="0" lvl="0" indent="0" algn="ctr" defTabSz="914400" eaLnBrk="1" fontAlgn="auto" latinLnBrk="0" hangingPunct="1">
              <a:lnSpc>
                <a:spcPct val="130000"/>
              </a:lnSpc>
              <a:spcBef>
                <a:spcPts val="0"/>
              </a:spcBef>
              <a:spcAft>
                <a:spcPts val="600"/>
              </a:spcAft>
              <a:buClrTx/>
              <a:buSzTx/>
              <a:buFontTx/>
              <a:buNone/>
              <a:tabLst/>
              <a:defRPr/>
            </a:pPr>
            <a:endParaRPr kumimoji="0" lang="en-US" altLang="ja-JP" sz="2400" b="1" i="0" u="none" strike="noStrike" kern="0" cap="none" spc="0" normalizeH="0" baseline="0" noProof="0" dirty="0">
              <a:ln>
                <a:noFill/>
              </a:ln>
              <a:solidFill>
                <a:srgbClr val="000000"/>
              </a:solidFill>
              <a:effectLst/>
              <a:uLnTx/>
              <a:uFillTx/>
              <a:latin typeface="+mn-ea"/>
              <a:cs typeface="+mn-cs"/>
            </a:endParaRPr>
          </a:p>
        </p:txBody>
      </p:sp>
      <p:sp>
        <p:nvSpPr>
          <p:cNvPr id="58" name="四角形: 角を丸くする 57">
            <a:extLst>
              <a:ext uri="{FF2B5EF4-FFF2-40B4-BE49-F238E27FC236}">
                <a16:creationId xmlns:a16="http://schemas.microsoft.com/office/drawing/2014/main" id="{175AE3EE-F0F4-4A20-AC2F-B8151988AC76}"/>
              </a:ext>
            </a:extLst>
          </p:cNvPr>
          <p:cNvSpPr/>
          <p:nvPr/>
        </p:nvSpPr>
        <p:spPr>
          <a:xfrm>
            <a:off x="6323572" y="1700807"/>
            <a:ext cx="5295698" cy="4217229"/>
          </a:xfrm>
          <a:prstGeom prst="roundRect">
            <a:avLst>
              <a:gd name="adj" fmla="val 8031"/>
            </a:avLst>
          </a:prstGeom>
          <a:solidFill>
            <a:schemeClr val="accent2">
              <a:lumMod val="40000"/>
              <a:lumOff val="60000"/>
            </a:schemeClr>
          </a:solidFill>
          <a:ln w="12700" cap="flat" cmpd="sng" algn="ctr">
            <a:noFill/>
            <a:prstDash val="solid"/>
            <a:miter lim="800000"/>
          </a:ln>
          <a:effectLst/>
        </p:spPr>
        <p:txBody>
          <a:bodyPr rtlCol="0" anchor="t"/>
          <a:lstStyle/>
          <a:p>
            <a:pPr marL="0" marR="0" lvl="0" indent="0" algn="ctr" defTabSz="914400" eaLnBrk="1" fontAlgn="auto" latinLnBrk="0" hangingPunct="1">
              <a:lnSpc>
                <a:spcPct val="130000"/>
              </a:lnSpc>
              <a:spcBef>
                <a:spcPts val="0"/>
              </a:spcBef>
              <a:spcAft>
                <a:spcPts val="600"/>
              </a:spcAft>
              <a:buClrTx/>
              <a:buSzTx/>
              <a:buFontTx/>
              <a:buNone/>
              <a:tabLst/>
              <a:defRPr/>
            </a:pPr>
            <a:endParaRPr kumimoji="0" lang="en-US" altLang="ja-JP" sz="2800" b="1" i="0" u="none" strike="noStrike" kern="0" cap="none" spc="0" normalizeH="0" baseline="0" noProof="0" dirty="0">
              <a:ln>
                <a:noFill/>
              </a:ln>
              <a:solidFill>
                <a:srgbClr val="000000"/>
              </a:solidFill>
              <a:effectLst/>
              <a:uLnTx/>
              <a:uFillTx/>
              <a:latin typeface="+mn-ea"/>
              <a:cs typeface="+mn-cs"/>
            </a:endParaRPr>
          </a:p>
        </p:txBody>
      </p:sp>
      <p:sp>
        <p:nvSpPr>
          <p:cNvPr id="33" name="四角形: 角を丸くする 32">
            <a:extLst>
              <a:ext uri="{FF2B5EF4-FFF2-40B4-BE49-F238E27FC236}">
                <a16:creationId xmlns:a16="http://schemas.microsoft.com/office/drawing/2014/main" id="{DEEA6A07-37A8-C10C-378A-594169597469}"/>
              </a:ext>
            </a:extLst>
          </p:cNvPr>
          <p:cNvSpPr/>
          <p:nvPr/>
        </p:nvSpPr>
        <p:spPr>
          <a:xfrm>
            <a:off x="656286" y="1787841"/>
            <a:ext cx="5295698" cy="4217230"/>
          </a:xfrm>
          <a:prstGeom prst="roundRect">
            <a:avLst>
              <a:gd name="adj" fmla="val 8031"/>
            </a:avLst>
          </a:prstGeom>
          <a:solidFill>
            <a:schemeClr val="bg1">
              <a:lumMod val="85000"/>
            </a:schemeClr>
          </a:solidFill>
          <a:ln w="12700" cap="flat" cmpd="sng" algn="ctr">
            <a:noFill/>
            <a:prstDash val="solid"/>
            <a:miter lim="800000"/>
          </a:ln>
          <a:effectLst/>
        </p:spPr>
        <p:txBody>
          <a:bodyPr rtlCol="0" anchor="t"/>
          <a:lstStyle/>
          <a:p>
            <a:pPr marL="0" marR="0" lvl="0" indent="0" algn="ctr" defTabSz="914400" eaLnBrk="1" fontAlgn="auto" latinLnBrk="0" hangingPunct="1">
              <a:lnSpc>
                <a:spcPct val="130000"/>
              </a:lnSpc>
              <a:spcBef>
                <a:spcPts val="0"/>
              </a:spcBef>
              <a:spcAft>
                <a:spcPts val="600"/>
              </a:spcAft>
              <a:buClrTx/>
              <a:buSzTx/>
              <a:buFontTx/>
              <a:buNone/>
              <a:tabLst/>
              <a:defRPr/>
            </a:pPr>
            <a:r>
              <a:rPr kumimoji="0" lang="en-US" altLang="ja-JP" sz="2800" b="1" i="0" u="none" strike="noStrike" kern="0" cap="none" spc="0" normalizeH="0" baseline="0" noProof="0" dirty="0">
                <a:ln>
                  <a:noFill/>
                </a:ln>
                <a:solidFill>
                  <a:srgbClr val="000000"/>
                </a:solidFill>
                <a:effectLst/>
                <a:uLnTx/>
                <a:uFillTx/>
                <a:latin typeface="+mn-ea"/>
                <a:cs typeface="+mn-cs"/>
              </a:rPr>
              <a:t>STEP</a:t>
            </a:r>
            <a:r>
              <a:rPr kumimoji="0" lang="ja-JP" altLang="en-US" sz="2800" b="1" i="0" u="none" strike="noStrike" kern="0" cap="none" spc="0" normalizeH="0" baseline="0" noProof="0" dirty="0">
                <a:ln>
                  <a:noFill/>
                </a:ln>
                <a:solidFill>
                  <a:srgbClr val="000000"/>
                </a:solidFill>
                <a:effectLst/>
                <a:uLnTx/>
                <a:uFillTx/>
                <a:latin typeface="+mn-ea"/>
                <a:cs typeface="+mn-cs"/>
              </a:rPr>
              <a:t> </a:t>
            </a:r>
            <a:r>
              <a:rPr kumimoji="0" lang="en-US" altLang="ja-JP" sz="2800" b="1" i="0" u="none" strike="noStrike" kern="0" cap="none" spc="0" normalizeH="0" baseline="0" noProof="0" dirty="0">
                <a:ln>
                  <a:noFill/>
                </a:ln>
                <a:solidFill>
                  <a:srgbClr val="000000"/>
                </a:solidFill>
                <a:effectLst/>
                <a:uLnTx/>
                <a:uFillTx/>
                <a:latin typeface="+mn-ea"/>
                <a:cs typeface="+mn-cs"/>
              </a:rPr>
              <a:t>02</a:t>
            </a:r>
          </a:p>
          <a:p>
            <a:pPr marL="0" marR="0" lvl="0" indent="0" algn="ctr" defTabSz="914400" eaLnBrk="1" fontAlgn="auto" latinLnBrk="0" hangingPunct="1">
              <a:lnSpc>
                <a:spcPct val="130000"/>
              </a:lnSpc>
              <a:spcBef>
                <a:spcPts val="0"/>
              </a:spcBef>
              <a:spcAft>
                <a:spcPts val="600"/>
              </a:spcAft>
              <a:buClrTx/>
              <a:buSzTx/>
              <a:buFontTx/>
              <a:buNone/>
              <a:tabLst/>
              <a:defRPr/>
            </a:pPr>
            <a:endParaRPr kumimoji="0" lang="en-US" altLang="ja-JP" sz="2400" b="1" i="0" u="none" strike="noStrike" kern="0" cap="none" spc="0" normalizeH="0" baseline="0" noProof="0" dirty="0">
              <a:ln>
                <a:noFill/>
              </a:ln>
              <a:solidFill>
                <a:srgbClr val="000000"/>
              </a:solidFill>
              <a:effectLst/>
              <a:uLnTx/>
              <a:uFillTx/>
              <a:latin typeface="+mn-ea"/>
              <a:cs typeface="+mn-cs"/>
            </a:endParaRPr>
          </a:p>
        </p:txBody>
      </p:sp>
      <p:sp>
        <p:nvSpPr>
          <p:cNvPr id="38" name="四角形: 角を丸くする 37">
            <a:extLst>
              <a:ext uri="{FF2B5EF4-FFF2-40B4-BE49-F238E27FC236}">
                <a16:creationId xmlns:a16="http://schemas.microsoft.com/office/drawing/2014/main" id="{FCCFFA0F-EEAC-30AC-657D-902872142083}"/>
              </a:ext>
            </a:extLst>
          </p:cNvPr>
          <p:cNvSpPr/>
          <p:nvPr/>
        </p:nvSpPr>
        <p:spPr>
          <a:xfrm>
            <a:off x="572730" y="1700807"/>
            <a:ext cx="5295698" cy="4217229"/>
          </a:xfrm>
          <a:prstGeom prst="roundRect">
            <a:avLst>
              <a:gd name="adj" fmla="val 8031"/>
            </a:avLst>
          </a:prstGeom>
          <a:solidFill>
            <a:schemeClr val="accent2">
              <a:lumMod val="40000"/>
              <a:lumOff val="60000"/>
            </a:schemeClr>
          </a:solidFill>
          <a:ln w="12700" cap="flat" cmpd="sng" algn="ctr">
            <a:noFill/>
            <a:prstDash val="solid"/>
            <a:miter lim="800000"/>
          </a:ln>
          <a:effectLst/>
        </p:spPr>
        <p:txBody>
          <a:bodyPr rtlCol="0" anchor="t"/>
          <a:lstStyle/>
          <a:p>
            <a:pPr marL="0" marR="0" lvl="0" indent="0" algn="ctr" defTabSz="914400" eaLnBrk="1" fontAlgn="auto" latinLnBrk="0" hangingPunct="1">
              <a:lnSpc>
                <a:spcPct val="130000"/>
              </a:lnSpc>
              <a:spcBef>
                <a:spcPts val="0"/>
              </a:spcBef>
              <a:spcAft>
                <a:spcPts val="600"/>
              </a:spcAft>
              <a:buClrTx/>
              <a:buSzTx/>
              <a:buFontTx/>
              <a:buNone/>
              <a:tabLst/>
              <a:defRPr/>
            </a:pPr>
            <a:endParaRPr kumimoji="0" lang="en-US" altLang="ja-JP" sz="2800" b="1" i="0" u="none" strike="noStrike" kern="0" cap="none" spc="0" normalizeH="0" baseline="0" noProof="0" dirty="0">
              <a:ln>
                <a:noFill/>
              </a:ln>
              <a:solidFill>
                <a:srgbClr val="000000"/>
              </a:solidFill>
              <a:effectLst/>
              <a:uLnTx/>
              <a:uFillTx/>
              <a:latin typeface="+mn-ea"/>
              <a:cs typeface="+mn-cs"/>
            </a:endParaRPr>
          </a:p>
        </p:txBody>
      </p:sp>
      <p:sp>
        <p:nvSpPr>
          <p:cNvPr id="49" name="テキスト ボックス 48">
            <a:extLst>
              <a:ext uri="{FF2B5EF4-FFF2-40B4-BE49-F238E27FC236}">
                <a16:creationId xmlns:a16="http://schemas.microsoft.com/office/drawing/2014/main" id="{7717AC4C-9200-E2AD-6BE9-2EEB78A620E7}"/>
              </a:ext>
            </a:extLst>
          </p:cNvPr>
          <p:cNvSpPr txBox="1"/>
          <p:nvPr/>
        </p:nvSpPr>
        <p:spPr>
          <a:xfrm>
            <a:off x="1362867" y="1955199"/>
            <a:ext cx="3914790" cy="1331134"/>
          </a:xfrm>
          <a:prstGeom prst="rect">
            <a:avLst/>
          </a:prstGeom>
          <a:noFill/>
        </p:spPr>
        <p:txBody>
          <a:bodyPr wrap="square" rtlCol="0">
            <a:spAutoFit/>
          </a:bodyPr>
          <a:lstStyle/>
          <a:p>
            <a:pPr algn="ctr">
              <a:lnSpc>
                <a:spcPct val="150000"/>
              </a:lnSpc>
            </a:pPr>
            <a:r>
              <a:rPr kumimoji="1" lang="en-US" altLang="ja-JP" sz="2800" b="1" dirty="0">
                <a:solidFill>
                  <a:schemeClr val="bg2">
                    <a:lumMod val="25000"/>
                  </a:schemeClr>
                </a:solidFill>
                <a:latin typeface="+mn-ea"/>
              </a:rPr>
              <a:t>AppSuite</a:t>
            </a:r>
            <a:r>
              <a:rPr kumimoji="1" lang="ja-JP" altLang="en-US" sz="2800" b="1" dirty="0">
                <a:solidFill>
                  <a:schemeClr val="bg2">
                    <a:lumMod val="25000"/>
                  </a:schemeClr>
                </a:solidFill>
                <a:latin typeface="+mn-ea"/>
              </a:rPr>
              <a:t>アプリ</a:t>
            </a:r>
            <a:endParaRPr kumimoji="1" lang="en-US" altLang="ja-JP" sz="2800" b="1" dirty="0">
              <a:solidFill>
                <a:schemeClr val="bg2">
                  <a:lumMod val="25000"/>
                </a:schemeClr>
              </a:solidFill>
              <a:latin typeface="+mn-ea"/>
            </a:endParaRPr>
          </a:p>
          <a:p>
            <a:pPr algn="ctr">
              <a:lnSpc>
                <a:spcPct val="150000"/>
              </a:lnSpc>
            </a:pPr>
            <a:r>
              <a:rPr kumimoji="1" lang="ja-JP" altLang="en-US" sz="2800" b="1" dirty="0">
                <a:solidFill>
                  <a:schemeClr val="bg2">
                    <a:lumMod val="25000"/>
                  </a:schemeClr>
                </a:solidFill>
                <a:latin typeface="+mn-ea"/>
              </a:rPr>
              <a:t>作成支援サービス</a:t>
            </a:r>
            <a:endParaRPr kumimoji="1" lang="ja-JP" altLang="en-US" sz="2400" b="1" dirty="0">
              <a:solidFill>
                <a:schemeClr val="bg2">
                  <a:lumMod val="25000"/>
                </a:schemeClr>
              </a:solidFill>
              <a:latin typeface="+mn-ea"/>
            </a:endParaRPr>
          </a:p>
        </p:txBody>
      </p:sp>
      <p:sp>
        <p:nvSpPr>
          <p:cNvPr id="50" name="テキスト ボックス 49">
            <a:extLst>
              <a:ext uri="{FF2B5EF4-FFF2-40B4-BE49-F238E27FC236}">
                <a16:creationId xmlns:a16="http://schemas.microsoft.com/office/drawing/2014/main" id="{B8863A3D-B044-AC9B-3333-9C9A94F0FFE0}"/>
              </a:ext>
            </a:extLst>
          </p:cNvPr>
          <p:cNvSpPr txBox="1"/>
          <p:nvPr/>
        </p:nvSpPr>
        <p:spPr>
          <a:xfrm>
            <a:off x="7251228" y="1955199"/>
            <a:ext cx="3443304" cy="1331134"/>
          </a:xfrm>
          <a:prstGeom prst="rect">
            <a:avLst/>
          </a:prstGeom>
          <a:noFill/>
        </p:spPr>
        <p:txBody>
          <a:bodyPr wrap="square" rtlCol="0">
            <a:spAutoFit/>
          </a:bodyPr>
          <a:lstStyle/>
          <a:p>
            <a:pPr algn="ctr">
              <a:lnSpc>
                <a:spcPct val="150000"/>
              </a:lnSpc>
            </a:pPr>
            <a:r>
              <a:rPr kumimoji="1" lang="en-US" altLang="ja-JP" sz="2800" b="1" dirty="0">
                <a:solidFill>
                  <a:schemeClr val="bg2">
                    <a:lumMod val="25000"/>
                  </a:schemeClr>
                </a:solidFill>
              </a:rPr>
              <a:t>AppSuite</a:t>
            </a:r>
            <a:r>
              <a:rPr kumimoji="1" lang="ja-JP" altLang="en-US" sz="2800" b="1" dirty="0">
                <a:solidFill>
                  <a:schemeClr val="bg2">
                    <a:lumMod val="25000"/>
                  </a:schemeClr>
                </a:solidFill>
              </a:rPr>
              <a:t>アプリ</a:t>
            </a:r>
            <a:endParaRPr kumimoji="1" lang="en-US" altLang="ja-JP" sz="2800" b="1" dirty="0">
              <a:solidFill>
                <a:schemeClr val="bg2">
                  <a:lumMod val="25000"/>
                </a:schemeClr>
              </a:solidFill>
            </a:endParaRPr>
          </a:p>
          <a:p>
            <a:pPr algn="ctr">
              <a:lnSpc>
                <a:spcPct val="150000"/>
              </a:lnSpc>
            </a:pPr>
            <a:r>
              <a:rPr kumimoji="1" lang="ja-JP" altLang="en-US" sz="2800" b="1" dirty="0">
                <a:solidFill>
                  <a:schemeClr val="bg2">
                    <a:lumMod val="25000"/>
                  </a:schemeClr>
                </a:solidFill>
              </a:rPr>
              <a:t>作成代行サービス</a:t>
            </a:r>
          </a:p>
        </p:txBody>
      </p:sp>
      <p:sp>
        <p:nvSpPr>
          <p:cNvPr id="51" name="吹き出し: 角を丸めた四角形 50">
            <a:extLst>
              <a:ext uri="{FF2B5EF4-FFF2-40B4-BE49-F238E27FC236}">
                <a16:creationId xmlns:a16="http://schemas.microsoft.com/office/drawing/2014/main" id="{E48F7036-9A5B-2CB6-D477-C821E92542DC}"/>
              </a:ext>
            </a:extLst>
          </p:cNvPr>
          <p:cNvSpPr/>
          <p:nvPr/>
        </p:nvSpPr>
        <p:spPr>
          <a:xfrm>
            <a:off x="1667448" y="366635"/>
            <a:ext cx="8857103" cy="1003127"/>
          </a:xfrm>
          <a:prstGeom prst="wedgeRoundRectCallout">
            <a:avLst>
              <a:gd name="adj1" fmla="val 2471"/>
              <a:gd name="adj2" fmla="val 25110"/>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altLang="ja-JP" sz="2800" b="1" dirty="0">
                <a:solidFill>
                  <a:schemeClr val="tx1"/>
                </a:solidFill>
              </a:rPr>
              <a:t>AppSuite</a:t>
            </a:r>
            <a:r>
              <a:rPr lang="ja-JP" altLang="en-US" sz="2400" b="1" dirty="0">
                <a:solidFill>
                  <a:schemeClr val="tx1"/>
                </a:solidFill>
              </a:rPr>
              <a:t>アプリ作成</a:t>
            </a:r>
            <a:r>
              <a:rPr lang="ja-JP" altLang="en-US" sz="3600" b="1" dirty="0">
                <a:solidFill>
                  <a:schemeClr val="tx1"/>
                </a:solidFill>
                <a:highlight>
                  <a:srgbClr val="FBE5D6"/>
                </a:highlight>
              </a:rPr>
              <a:t>「代行」「支援」</a:t>
            </a:r>
            <a:r>
              <a:rPr lang="ja-JP" altLang="en-US" sz="2400" b="1" dirty="0">
                <a:solidFill>
                  <a:schemeClr val="tx1"/>
                </a:solidFill>
              </a:rPr>
              <a:t>サービス</a:t>
            </a:r>
            <a:endParaRPr lang="en-US" altLang="ja-JP" sz="2400" b="1" dirty="0">
              <a:solidFill>
                <a:schemeClr val="tx1"/>
              </a:solidFill>
            </a:endParaRPr>
          </a:p>
          <a:p>
            <a:pPr algn="ctr">
              <a:lnSpc>
                <a:spcPct val="150000"/>
              </a:lnSpc>
            </a:pPr>
            <a:r>
              <a:rPr lang="ja-JP" altLang="en-US" sz="2400" b="1" dirty="0">
                <a:solidFill>
                  <a:schemeClr val="tx1"/>
                </a:solidFill>
              </a:rPr>
              <a:t>それぞれのサービスの使い分けは？</a:t>
            </a:r>
            <a:endParaRPr lang="en-US" altLang="ja-JP" sz="2400" b="1" dirty="0">
              <a:solidFill>
                <a:schemeClr val="tx1"/>
              </a:solidFill>
            </a:endParaRPr>
          </a:p>
        </p:txBody>
      </p:sp>
      <p:pic>
        <p:nvPicPr>
          <p:cNvPr id="56" name="図 55" descr="グラフィカル ユーザー インターフェイス が含まれている画像&#10;&#10;自動的に生成された説明">
            <a:extLst>
              <a:ext uri="{FF2B5EF4-FFF2-40B4-BE49-F238E27FC236}">
                <a16:creationId xmlns:a16="http://schemas.microsoft.com/office/drawing/2014/main" id="{188F742F-4B2A-3832-7C6B-D6C148F0B0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45881" y="3836187"/>
            <a:ext cx="3651079" cy="1600969"/>
          </a:xfrm>
          <a:prstGeom prst="rect">
            <a:avLst/>
          </a:prstGeom>
        </p:spPr>
      </p:pic>
      <p:pic>
        <p:nvPicPr>
          <p:cNvPr id="60" name="図 59" descr="アイコン が含まれている画像&#10;&#10;自動的に生成された説明">
            <a:extLst>
              <a:ext uri="{FF2B5EF4-FFF2-40B4-BE49-F238E27FC236}">
                <a16:creationId xmlns:a16="http://schemas.microsoft.com/office/drawing/2014/main" id="{B5835785-5D2D-830B-DFA6-996C52AEFFB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5504" y="3471735"/>
            <a:ext cx="3720480" cy="2044788"/>
          </a:xfrm>
          <a:prstGeom prst="rect">
            <a:avLst/>
          </a:prstGeom>
        </p:spPr>
      </p:pic>
      <p:pic>
        <p:nvPicPr>
          <p:cNvPr id="62" name="図 61" descr="グラフィカル ユーザー インターフェイス, アプリケーション&#10;&#10;自動的に生成された説明">
            <a:extLst>
              <a:ext uri="{FF2B5EF4-FFF2-40B4-BE49-F238E27FC236}">
                <a16:creationId xmlns:a16="http://schemas.microsoft.com/office/drawing/2014/main" id="{2E9150EE-D7F7-6D5D-9170-9997753ADBE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98213" y="4016239"/>
            <a:ext cx="2595755" cy="1916832"/>
          </a:xfrm>
          <a:prstGeom prst="rect">
            <a:avLst/>
          </a:prstGeom>
        </p:spPr>
      </p:pic>
      <p:sp>
        <p:nvSpPr>
          <p:cNvPr id="63" name="スライド番号プレースホルダー 1">
            <a:extLst>
              <a:ext uri="{FF2B5EF4-FFF2-40B4-BE49-F238E27FC236}">
                <a16:creationId xmlns:a16="http://schemas.microsoft.com/office/drawing/2014/main" id="{45D8B1A2-B15D-0A8A-461B-9F6BB1DE9A43}"/>
              </a:ext>
            </a:extLst>
          </p:cNvPr>
          <p:cNvSpPr txBox="1">
            <a:spLocks/>
          </p:cNvSpPr>
          <p:nvPr/>
        </p:nvSpPr>
        <p:spPr>
          <a:xfrm>
            <a:off x="9448800" y="6542761"/>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D4F62245-79D7-4B7F-8901-7EDD072E00BB}" type="slidenum">
              <a:rPr lang="ja-JP" altLang="en-US" smtClean="0"/>
              <a:pPr/>
              <a:t>18</a:t>
            </a:fld>
            <a:endParaRPr lang="ja-JP" altLang="en-US" dirty="0"/>
          </a:p>
        </p:txBody>
      </p:sp>
    </p:spTree>
    <p:extLst>
      <p:ext uri="{BB962C8B-B14F-4D97-AF65-F5344CB8AC3E}">
        <p14:creationId xmlns:p14="http://schemas.microsoft.com/office/powerpoint/2010/main" val="1635775061"/>
      </p:ext>
    </p:extLst>
  </p:cSld>
  <p:clrMapOvr>
    <a:masterClrMapping/>
  </p:clrMapOvr>
  <p:extLst>
    <p:ext uri="{6950BFC3-D8DA-4A85-94F7-54DA5524770B}">
      <p188:commentRel xmlns:p188="http://schemas.microsoft.com/office/powerpoint/2018/8/main" r:id="rId3"/>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F6922FE-F7B1-2F08-0A6D-D96ABB738581}"/>
              </a:ext>
            </a:extLst>
          </p:cNvPr>
          <p:cNvSpPr>
            <a:spLocks noGrp="1"/>
          </p:cNvSpPr>
          <p:nvPr>
            <p:ph type="title"/>
          </p:nvPr>
        </p:nvSpPr>
        <p:spPr>
          <a:xfrm>
            <a:off x="5093942" y="2129700"/>
            <a:ext cx="2369101" cy="360040"/>
          </a:xfrm>
        </p:spPr>
        <p:txBody>
          <a:bodyPr anchor="ctr" anchorCtr="0">
            <a:noAutofit/>
          </a:bodyPr>
          <a:lstStyle/>
          <a:p>
            <a:pPr algn="ctr">
              <a:lnSpc>
                <a:spcPct val="100000"/>
              </a:lnSpc>
            </a:pPr>
            <a:r>
              <a:rPr lang="ja-JP" altLang="en-US" sz="2400" dirty="0">
                <a:latin typeface="+mn-ea"/>
                <a:ea typeface="+mn-ea"/>
              </a:rPr>
              <a:t>営業日報</a:t>
            </a:r>
            <a:r>
              <a:rPr lang="ja-JP" altLang="en-US" sz="2000" dirty="0">
                <a:latin typeface="+mn-ea"/>
                <a:ea typeface="+mn-ea"/>
              </a:rPr>
              <a:t>アプリ</a:t>
            </a:r>
            <a:endParaRPr lang="ja-JP" altLang="en-US" sz="2400" dirty="0">
              <a:latin typeface="+mn-ea"/>
              <a:ea typeface="+mn-ea"/>
            </a:endParaRPr>
          </a:p>
        </p:txBody>
      </p:sp>
      <p:sp>
        <p:nvSpPr>
          <p:cNvPr id="3" name="スライド番号プレースホルダー 2">
            <a:extLst>
              <a:ext uri="{FF2B5EF4-FFF2-40B4-BE49-F238E27FC236}">
                <a16:creationId xmlns:a16="http://schemas.microsoft.com/office/drawing/2014/main" id="{A43FAC60-3A4E-0717-3C10-C3AAC4797008}"/>
              </a:ext>
            </a:extLst>
          </p:cNvPr>
          <p:cNvSpPr>
            <a:spLocks noGrp="1"/>
          </p:cNvSpPr>
          <p:nvPr>
            <p:ph type="sldNum" sz="quarter" idx="4"/>
          </p:nvPr>
        </p:nvSpPr>
        <p:spPr/>
        <p:txBody>
          <a:bodyPr/>
          <a:lstStyle/>
          <a:p>
            <a:fld id="{D4F62245-79D7-4B7F-8901-7EDD072E00BB}" type="slidenum">
              <a:rPr kumimoji="1" lang="ja-JP" altLang="en-US" smtClean="0"/>
              <a:t>19</a:t>
            </a:fld>
            <a:endParaRPr kumimoji="1" lang="ja-JP" altLang="en-US" dirty="0"/>
          </a:p>
        </p:txBody>
      </p:sp>
      <p:sp>
        <p:nvSpPr>
          <p:cNvPr id="5" name="テキスト ボックス 4">
            <a:extLst>
              <a:ext uri="{FF2B5EF4-FFF2-40B4-BE49-F238E27FC236}">
                <a16:creationId xmlns:a16="http://schemas.microsoft.com/office/drawing/2014/main" id="{85E86500-9CBE-6357-24CE-C98837320514}"/>
              </a:ext>
            </a:extLst>
          </p:cNvPr>
          <p:cNvSpPr txBox="1"/>
          <p:nvPr/>
        </p:nvSpPr>
        <p:spPr>
          <a:xfrm>
            <a:off x="3211179" y="526092"/>
            <a:ext cx="5769642" cy="1077218"/>
          </a:xfrm>
          <a:prstGeom prst="rect">
            <a:avLst/>
          </a:prstGeom>
          <a:noFill/>
        </p:spPr>
        <p:txBody>
          <a:bodyPr wrap="square" rtlCol="0">
            <a:spAutoFit/>
          </a:bodyPr>
          <a:lstStyle/>
          <a:p>
            <a:pPr algn="ctr"/>
            <a:r>
              <a:rPr lang="ja-JP" altLang="en-US" sz="2400" dirty="0"/>
              <a:t>本日ご紹介する</a:t>
            </a:r>
            <a:endParaRPr kumimoji="1" lang="en-US" altLang="ja-JP" sz="2400" dirty="0"/>
          </a:p>
          <a:p>
            <a:pPr algn="ctr"/>
            <a:r>
              <a:rPr kumimoji="1" lang="ja-JP" altLang="en-US" sz="4000" dirty="0"/>
              <a:t>アプリ紹介</a:t>
            </a:r>
            <a:endParaRPr kumimoji="1" lang="en-US" altLang="ja-JP" sz="4000" dirty="0"/>
          </a:p>
        </p:txBody>
      </p:sp>
      <p:sp>
        <p:nvSpPr>
          <p:cNvPr id="14" name="テキスト ボックス 13">
            <a:extLst>
              <a:ext uri="{FF2B5EF4-FFF2-40B4-BE49-F238E27FC236}">
                <a16:creationId xmlns:a16="http://schemas.microsoft.com/office/drawing/2014/main" id="{F3272B10-688E-7F45-164A-BE6F4D3B1270}"/>
              </a:ext>
            </a:extLst>
          </p:cNvPr>
          <p:cNvSpPr txBox="1"/>
          <p:nvPr/>
        </p:nvSpPr>
        <p:spPr>
          <a:xfrm>
            <a:off x="5375920" y="3013163"/>
            <a:ext cx="2952328" cy="461665"/>
          </a:xfrm>
          <a:prstGeom prst="rect">
            <a:avLst/>
          </a:prstGeom>
          <a:noFill/>
        </p:spPr>
        <p:txBody>
          <a:bodyPr wrap="square" rtlCol="0" anchor="ctr" anchorCtr="0">
            <a:spAutoFit/>
          </a:bodyPr>
          <a:lstStyle/>
          <a:p>
            <a:pPr algn="ctr"/>
            <a:r>
              <a:rPr kumimoji="1" lang="ja-JP" altLang="en-US" sz="2400" dirty="0"/>
              <a:t>現金出納帳</a:t>
            </a:r>
            <a:r>
              <a:rPr kumimoji="1" lang="ja-JP" altLang="en-US" sz="2000" dirty="0"/>
              <a:t>アプリ</a:t>
            </a:r>
            <a:endParaRPr kumimoji="1" lang="ja-JP" altLang="en-US" sz="2400" dirty="0"/>
          </a:p>
        </p:txBody>
      </p:sp>
      <p:sp>
        <p:nvSpPr>
          <p:cNvPr id="15" name="テキスト ボックス 14">
            <a:extLst>
              <a:ext uri="{FF2B5EF4-FFF2-40B4-BE49-F238E27FC236}">
                <a16:creationId xmlns:a16="http://schemas.microsoft.com/office/drawing/2014/main" id="{A4EB1D70-9A22-8557-D3D0-CF3FB5CDA136}"/>
              </a:ext>
            </a:extLst>
          </p:cNvPr>
          <p:cNvSpPr txBox="1"/>
          <p:nvPr/>
        </p:nvSpPr>
        <p:spPr>
          <a:xfrm>
            <a:off x="5464092" y="3982951"/>
            <a:ext cx="2369101" cy="461665"/>
          </a:xfrm>
          <a:prstGeom prst="rect">
            <a:avLst/>
          </a:prstGeom>
          <a:noFill/>
        </p:spPr>
        <p:txBody>
          <a:bodyPr wrap="square" rtlCol="0" anchor="ctr" anchorCtr="0">
            <a:spAutoFit/>
          </a:bodyPr>
          <a:lstStyle/>
          <a:p>
            <a:pPr algn="ctr"/>
            <a:r>
              <a:rPr kumimoji="1" lang="ja-JP" altLang="en-US" sz="2400" dirty="0"/>
              <a:t>人事評価</a:t>
            </a:r>
            <a:r>
              <a:rPr kumimoji="1" lang="ja-JP" altLang="en-US" sz="2000" dirty="0"/>
              <a:t>アプリ</a:t>
            </a:r>
            <a:endParaRPr kumimoji="1" lang="ja-JP" altLang="en-US" sz="2400" dirty="0"/>
          </a:p>
        </p:txBody>
      </p:sp>
      <p:sp>
        <p:nvSpPr>
          <p:cNvPr id="16" name="テキスト ボックス 15">
            <a:extLst>
              <a:ext uri="{FF2B5EF4-FFF2-40B4-BE49-F238E27FC236}">
                <a16:creationId xmlns:a16="http://schemas.microsoft.com/office/drawing/2014/main" id="{55EECB3D-2B4C-4128-A93F-DC1198D929B6}"/>
              </a:ext>
            </a:extLst>
          </p:cNvPr>
          <p:cNvSpPr txBox="1"/>
          <p:nvPr/>
        </p:nvSpPr>
        <p:spPr>
          <a:xfrm>
            <a:off x="5030763" y="4923803"/>
            <a:ext cx="5976664" cy="461665"/>
          </a:xfrm>
          <a:prstGeom prst="rect">
            <a:avLst/>
          </a:prstGeom>
          <a:noFill/>
        </p:spPr>
        <p:txBody>
          <a:bodyPr wrap="square" rtlCol="0" anchor="ctr" anchorCtr="0">
            <a:spAutoFit/>
          </a:bodyPr>
          <a:lstStyle/>
          <a:p>
            <a:pPr algn="ctr"/>
            <a:r>
              <a:rPr kumimoji="1" lang="ja-JP" altLang="en-US" sz="2400" dirty="0"/>
              <a:t>出張旅費精算と会計システムの連携</a:t>
            </a:r>
            <a:r>
              <a:rPr kumimoji="1" lang="ja-JP" altLang="en-US" sz="2000" dirty="0"/>
              <a:t>アプリ</a:t>
            </a:r>
            <a:endParaRPr kumimoji="1" lang="ja-JP" altLang="en-US" sz="2400" dirty="0"/>
          </a:p>
        </p:txBody>
      </p:sp>
      <p:sp>
        <p:nvSpPr>
          <p:cNvPr id="20" name="円弧 19">
            <a:extLst>
              <a:ext uri="{FF2B5EF4-FFF2-40B4-BE49-F238E27FC236}">
                <a16:creationId xmlns:a16="http://schemas.microsoft.com/office/drawing/2014/main" id="{67FDB0B2-A538-F39C-027A-48C5F6C19A54}"/>
              </a:ext>
            </a:extLst>
          </p:cNvPr>
          <p:cNvSpPr>
            <a:spLocks/>
          </p:cNvSpPr>
          <p:nvPr/>
        </p:nvSpPr>
        <p:spPr>
          <a:xfrm>
            <a:off x="-522682" y="1199098"/>
            <a:ext cx="5616624" cy="5103857"/>
          </a:xfrm>
          <a:prstGeom prst="arc">
            <a:avLst>
              <a:gd name="adj1" fmla="val 16200000"/>
              <a:gd name="adj2" fmla="val 5397424"/>
            </a:avLst>
          </a:prstGeom>
          <a:ln w="762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 name="楕円 5">
            <a:extLst>
              <a:ext uri="{FF2B5EF4-FFF2-40B4-BE49-F238E27FC236}">
                <a16:creationId xmlns:a16="http://schemas.microsoft.com/office/drawing/2014/main" id="{5D4078D9-61EE-36E3-AE2D-CAB7669BBCC9}"/>
              </a:ext>
            </a:extLst>
          </p:cNvPr>
          <p:cNvSpPr/>
          <p:nvPr/>
        </p:nvSpPr>
        <p:spPr>
          <a:xfrm>
            <a:off x="4238090" y="1921823"/>
            <a:ext cx="792088" cy="79208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rgbClr val="F3AF7F"/>
                </a:solidFill>
              </a:rPr>
              <a:t>１</a:t>
            </a:r>
          </a:p>
        </p:txBody>
      </p:sp>
      <p:sp>
        <p:nvSpPr>
          <p:cNvPr id="7" name="楕円 6">
            <a:extLst>
              <a:ext uri="{FF2B5EF4-FFF2-40B4-BE49-F238E27FC236}">
                <a16:creationId xmlns:a16="http://schemas.microsoft.com/office/drawing/2014/main" id="{C8443499-0DCB-7FEB-A82C-1CA757065AC5}"/>
              </a:ext>
            </a:extLst>
          </p:cNvPr>
          <p:cNvSpPr/>
          <p:nvPr/>
        </p:nvSpPr>
        <p:spPr>
          <a:xfrm>
            <a:off x="4583832" y="2852936"/>
            <a:ext cx="792088" cy="79208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rgbClr val="F3AF7F"/>
                </a:solidFill>
              </a:rPr>
              <a:t>２</a:t>
            </a:r>
          </a:p>
        </p:txBody>
      </p:sp>
      <p:sp>
        <p:nvSpPr>
          <p:cNvPr id="8" name="楕円 7">
            <a:extLst>
              <a:ext uri="{FF2B5EF4-FFF2-40B4-BE49-F238E27FC236}">
                <a16:creationId xmlns:a16="http://schemas.microsoft.com/office/drawing/2014/main" id="{D20D3538-4F4E-0448-3E97-5486883EA2AD}"/>
              </a:ext>
            </a:extLst>
          </p:cNvPr>
          <p:cNvSpPr/>
          <p:nvPr/>
        </p:nvSpPr>
        <p:spPr>
          <a:xfrm>
            <a:off x="4680364" y="3828618"/>
            <a:ext cx="792088" cy="79208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rgbClr val="F3AF7F"/>
                </a:solidFill>
              </a:rPr>
              <a:t>３</a:t>
            </a:r>
          </a:p>
        </p:txBody>
      </p:sp>
      <p:sp>
        <p:nvSpPr>
          <p:cNvPr id="9" name="楕円 8">
            <a:extLst>
              <a:ext uri="{FF2B5EF4-FFF2-40B4-BE49-F238E27FC236}">
                <a16:creationId xmlns:a16="http://schemas.microsoft.com/office/drawing/2014/main" id="{73EDF247-4390-C3B3-70F6-65631F4CF616}"/>
              </a:ext>
            </a:extLst>
          </p:cNvPr>
          <p:cNvSpPr/>
          <p:nvPr/>
        </p:nvSpPr>
        <p:spPr>
          <a:xfrm>
            <a:off x="4231060" y="4716855"/>
            <a:ext cx="792088" cy="79208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rgbClr val="F3AF7F"/>
                </a:solidFill>
              </a:rPr>
              <a:t>４</a:t>
            </a:r>
          </a:p>
        </p:txBody>
      </p:sp>
    </p:spTree>
    <p:extLst>
      <p:ext uri="{BB962C8B-B14F-4D97-AF65-F5344CB8AC3E}">
        <p14:creationId xmlns:p14="http://schemas.microsoft.com/office/powerpoint/2010/main" val="21855157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856BC17D-2426-C1BE-607C-14068EF29F6B}"/>
              </a:ext>
            </a:extLst>
          </p:cNvPr>
          <p:cNvSpPr>
            <a:spLocks noGrp="1"/>
          </p:cNvSpPr>
          <p:nvPr>
            <p:ph type="sldNum" sz="quarter" idx="12"/>
          </p:nvPr>
        </p:nvSpPr>
        <p:spPr>
          <a:prstGeom prst="rect">
            <a:avLst/>
          </a:prstGeom>
        </p:spPr>
        <p:txBody>
          <a:bodyPr/>
          <a:lstStyle>
            <a:defPPr>
              <a:defRPr lang="ja-JP"/>
            </a:defPPr>
            <a:lvl1pPr marL="0" algn="l" defTabSz="914400" rtl="0" eaLnBrk="1" latinLnBrk="0" hangingPunct="1">
              <a:defRPr kumimoji="1" sz="1050" kern="1200">
                <a:solidFill>
                  <a:schemeClr val="bg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44EA3EC5-1076-4E2B-B6EB-BF7365861A14}" type="slidenum">
              <a:rPr lang="ja-JP" altLang="en-US" smtClean="0">
                <a:latin typeface="+mn-ea"/>
              </a:rPr>
              <a:pPr/>
              <a:t>2</a:t>
            </a:fld>
            <a:endParaRPr lang="ja-JP" altLang="en-US" dirty="0">
              <a:latin typeface="+mn-ea"/>
            </a:endParaRPr>
          </a:p>
        </p:txBody>
      </p:sp>
      <p:sp>
        <p:nvSpPr>
          <p:cNvPr id="5" name="正方形/長方形 4">
            <a:extLst>
              <a:ext uri="{FF2B5EF4-FFF2-40B4-BE49-F238E27FC236}">
                <a16:creationId xmlns:a16="http://schemas.microsoft.com/office/drawing/2014/main" id="{BEC3E857-FDA7-87B4-9685-232E8BF97E9B}"/>
              </a:ext>
            </a:extLst>
          </p:cNvPr>
          <p:cNvSpPr/>
          <p:nvPr/>
        </p:nvSpPr>
        <p:spPr>
          <a:xfrm>
            <a:off x="2396598" y="2049611"/>
            <a:ext cx="7398804" cy="3225929"/>
          </a:xfrm>
          <a:prstGeom prst="rect">
            <a:avLst/>
          </a:prstGeom>
          <a:solidFill>
            <a:srgbClr val="FBE5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latin typeface="+mn-ea"/>
            </a:endParaRPr>
          </a:p>
        </p:txBody>
      </p:sp>
      <p:sp>
        <p:nvSpPr>
          <p:cNvPr id="6" name="テキスト ボックス 5">
            <a:extLst>
              <a:ext uri="{FF2B5EF4-FFF2-40B4-BE49-F238E27FC236}">
                <a16:creationId xmlns:a16="http://schemas.microsoft.com/office/drawing/2014/main" id="{78AF707B-8512-F9BD-F288-0673278356ED}"/>
              </a:ext>
            </a:extLst>
          </p:cNvPr>
          <p:cNvSpPr txBox="1"/>
          <p:nvPr/>
        </p:nvSpPr>
        <p:spPr>
          <a:xfrm>
            <a:off x="3006136" y="2237360"/>
            <a:ext cx="3083045" cy="528350"/>
          </a:xfrm>
          <a:prstGeom prst="rect">
            <a:avLst/>
          </a:prstGeom>
          <a:noFill/>
        </p:spPr>
        <p:txBody>
          <a:bodyPr wrap="square" rtlCol="0">
            <a:spAutoFit/>
          </a:bodyPr>
          <a:lstStyle/>
          <a:p>
            <a:pPr>
              <a:lnSpc>
                <a:spcPts val="1725"/>
              </a:lnSpc>
            </a:pPr>
            <a:r>
              <a:rPr lang="ja-JP" altLang="en-US" sz="1350" b="1" dirty="0">
                <a:latin typeface="+mn-ea"/>
                <a:cs typeface="メイリオ" panose="020B0604030504040204" pitchFamily="50" charset="-128"/>
              </a:rPr>
              <a:t>画面下部のメニューから、</a:t>
            </a:r>
            <a:br>
              <a:rPr lang="en-US" altLang="ja-JP" sz="1350" b="1" dirty="0">
                <a:latin typeface="+mn-ea"/>
                <a:cs typeface="メイリオ" panose="020B0604030504040204" pitchFamily="50" charset="-128"/>
              </a:rPr>
            </a:br>
            <a:r>
              <a:rPr lang="ja-JP" altLang="en-US" sz="1350" b="1" dirty="0">
                <a:latin typeface="+mn-ea"/>
                <a:cs typeface="メイリオ" panose="020B0604030504040204" pitchFamily="50" charset="-128"/>
              </a:rPr>
              <a:t>「</a:t>
            </a:r>
            <a:r>
              <a:rPr lang="en-US" altLang="ja-JP" sz="1350" b="1" dirty="0">
                <a:latin typeface="+mn-ea"/>
                <a:cs typeface="メイリオ" panose="020B0604030504040204" pitchFamily="50" charset="-128"/>
              </a:rPr>
              <a:t>Q&amp;A</a:t>
            </a:r>
            <a:r>
              <a:rPr lang="ja-JP" altLang="en-US" sz="1350" b="1" dirty="0">
                <a:latin typeface="+mn-ea"/>
                <a:cs typeface="メイリオ" panose="020B0604030504040204" pitchFamily="50" charset="-128"/>
              </a:rPr>
              <a:t>」のアイコンをクリック</a:t>
            </a:r>
          </a:p>
        </p:txBody>
      </p:sp>
      <p:sp>
        <p:nvSpPr>
          <p:cNvPr id="7" name="正方形/長方形 6">
            <a:extLst>
              <a:ext uri="{FF2B5EF4-FFF2-40B4-BE49-F238E27FC236}">
                <a16:creationId xmlns:a16="http://schemas.microsoft.com/office/drawing/2014/main" id="{7CDFB471-BB44-85B2-1CF9-A97D7D844B84}"/>
              </a:ext>
            </a:extLst>
          </p:cNvPr>
          <p:cNvSpPr/>
          <p:nvPr/>
        </p:nvSpPr>
        <p:spPr>
          <a:xfrm>
            <a:off x="1524000" y="1466074"/>
            <a:ext cx="9144000" cy="31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tx1"/>
                </a:solidFill>
                <a:latin typeface="+mn-ea"/>
              </a:rPr>
              <a:t>ご質問について</a:t>
            </a:r>
            <a:endParaRPr lang="en-US" altLang="ja-JP" sz="2400" b="1" dirty="0">
              <a:solidFill>
                <a:schemeClr val="tx1"/>
              </a:solidFill>
              <a:latin typeface="+mn-ea"/>
            </a:endParaRPr>
          </a:p>
        </p:txBody>
      </p:sp>
      <p:sp>
        <p:nvSpPr>
          <p:cNvPr id="8" name="テキスト ボックス 7">
            <a:extLst>
              <a:ext uri="{FF2B5EF4-FFF2-40B4-BE49-F238E27FC236}">
                <a16:creationId xmlns:a16="http://schemas.microsoft.com/office/drawing/2014/main" id="{612262E5-46DC-08E0-13CE-2405243971D0}"/>
              </a:ext>
            </a:extLst>
          </p:cNvPr>
          <p:cNvSpPr txBox="1"/>
          <p:nvPr/>
        </p:nvSpPr>
        <p:spPr>
          <a:xfrm>
            <a:off x="6505477" y="2351503"/>
            <a:ext cx="3083045" cy="528350"/>
          </a:xfrm>
          <a:prstGeom prst="rect">
            <a:avLst/>
          </a:prstGeom>
          <a:noFill/>
        </p:spPr>
        <p:txBody>
          <a:bodyPr wrap="square" rtlCol="0">
            <a:spAutoFit/>
          </a:bodyPr>
          <a:lstStyle/>
          <a:p>
            <a:pPr>
              <a:lnSpc>
                <a:spcPts val="1725"/>
              </a:lnSpc>
            </a:pPr>
            <a:r>
              <a:rPr lang="ja-JP" altLang="en-US" sz="1350" b="1" dirty="0">
                <a:latin typeface="+mn-ea"/>
                <a:cs typeface="メイリオ" panose="020B0604030504040204" pitchFamily="50" charset="-128"/>
              </a:rPr>
              <a:t>ご質問を入力し、「</a:t>
            </a:r>
            <a:r>
              <a:rPr lang="ja-JP" altLang="en-US" sz="1350" b="1" dirty="0">
                <a:uFill>
                  <a:solidFill>
                    <a:srgbClr val="FF0000"/>
                  </a:solidFill>
                </a:uFill>
                <a:latin typeface="+mn-ea"/>
                <a:cs typeface="メイリオ" panose="020B0604030504040204" pitchFamily="50" charset="-128"/>
              </a:rPr>
              <a:t>送信</a:t>
            </a:r>
            <a:r>
              <a:rPr lang="ja-JP" altLang="en-US" sz="1350" b="1" dirty="0">
                <a:latin typeface="+mn-ea"/>
                <a:cs typeface="メイリオ" panose="020B0604030504040204" pitchFamily="50" charset="-128"/>
              </a:rPr>
              <a:t>」をクリック</a:t>
            </a:r>
          </a:p>
        </p:txBody>
      </p:sp>
      <p:pic>
        <p:nvPicPr>
          <p:cNvPr id="9" name="図 8" descr="スクリーンショットの画面&#10;&#10;自動的に生成された説明">
            <a:extLst>
              <a:ext uri="{FF2B5EF4-FFF2-40B4-BE49-F238E27FC236}">
                <a16:creationId xmlns:a16="http://schemas.microsoft.com/office/drawing/2014/main" id="{BF42F888-AFB7-00B7-D66B-48012FAE8B6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77786" y="2818235"/>
            <a:ext cx="1664608" cy="2155410"/>
          </a:xfrm>
          <a:prstGeom prst="rect">
            <a:avLst/>
          </a:prstGeom>
          <a:ln w="19050">
            <a:noFill/>
          </a:ln>
          <a:effectLst>
            <a:outerShdw blurRad="50800" dist="38100" dir="2700000" algn="tl" rotWithShape="0">
              <a:prstClr val="black">
                <a:alpha val="40000"/>
              </a:prstClr>
            </a:outerShdw>
          </a:effectLst>
        </p:spPr>
      </p:pic>
      <p:sp>
        <p:nvSpPr>
          <p:cNvPr id="10" name="四角形: 角を丸くする 9">
            <a:extLst>
              <a:ext uri="{FF2B5EF4-FFF2-40B4-BE49-F238E27FC236}">
                <a16:creationId xmlns:a16="http://schemas.microsoft.com/office/drawing/2014/main" id="{4C41C308-B244-2BCF-108B-9BBFAAE72D87}"/>
              </a:ext>
            </a:extLst>
          </p:cNvPr>
          <p:cNvSpPr/>
          <p:nvPr/>
        </p:nvSpPr>
        <p:spPr>
          <a:xfrm>
            <a:off x="7093949" y="4413351"/>
            <a:ext cx="1832280" cy="600471"/>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latin typeface="+mn-ea"/>
            </a:endParaRPr>
          </a:p>
        </p:txBody>
      </p:sp>
      <p:pic>
        <p:nvPicPr>
          <p:cNvPr id="11" name="グラフィックス 10" descr="バッジ 1 単色塗りつぶし">
            <a:extLst>
              <a:ext uri="{FF2B5EF4-FFF2-40B4-BE49-F238E27FC236}">
                <a16:creationId xmlns:a16="http://schemas.microsoft.com/office/drawing/2014/main" id="{D7BF5B4A-038F-7A11-8834-A1B64BCDB7C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612787" y="2237362"/>
            <a:ext cx="437471" cy="437471"/>
          </a:xfrm>
          <a:prstGeom prst="rect">
            <a:avLst/>
          </a:prstGeom>
        </p:spPr>
      </p:pic>
      <p:pic>
        <p:nvPicPr>
          <p:cNvPr id="12" name="グラフィックス 11" descr="バッジ 単色塗りつぶし">
            <a:extLst>
              <a:ext uri="{FF2B5EF4-FFF2-40B4-BE49-F238E27FC236}">
                <a16:creationId xmlns:a16="http://schemas.microsoft.com/office/drawing/2014/main" id="{5083B6DA-5E3A-63FD-3C67-DCD19124771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156251" y="2274466"/>
            <a:ext cx="437471" cy="437471"/>
          </a:xfrm>
          <a:prstGeom prst="rect">
            <a:avLst/>
          </a:prstGeom>
        </p:spPr>
      </p:pic>
      <p:pic>
        <p:nvPicPr>
          <p:cNvPr id="13" name="図 12">
            <a:extLst>
              <a:ext uri="{FF2B5EF4-FFF2-40B4-BE49-F238E27FC236}">
                <a16:creationId xmlns:a16="http://schemas.microsoft.com/office/drawing/2014/main" id="{F94646FC-F2A5-8E13-6FA3-82F3941DCCF8}"/>
              </a:ext>
            </a:extLst>
          </p:cNvPr>
          <p:cNvPicPr>
            <a:picLocks noChangeAspect="1"/>
          </p:cNvPicPr>
          <p:nvPr/>
        </p:nvPicPr>
        <p:blipFill>
          <a:blip r:embed="rId8"/>
          <a:stretch>
            <a:fillRect/>
          </a:stretch>
        </p:blipFill>
        <p:spPr>
          <a:xfrm>
            <a:off x="3006136" y="3534721"/>
            <a:ext cx="2542253" cy="722438"/>
          </a:xfrm>
          <a:prstGeom prst="rect">
            <a:avLst/>
          </a:prstGeom>
          <a:effectLst>
            <a:outerShdw blurRad="50800" dist="38100" dir="2700000" algn="tl" rotWithShape="0">
              <a:prstClr val="black">
                <a:alpha val="40000"/>
              </a:prstClr>
            </a:outerShdw>
          </a:effectLst>
        </p:spPr>
      </p:pic>
      <p:sp>
        <p:nvSpPr>
          <p:cNvPr id="14" name="四角形: 角を丸くする 13">
            <a:extLst>
              <a:ext uri="{FF2B5EF4-FFF2-40B4-BE49-F238E27FC236}">
                <a16:creationId xmlns:a16="http://schemas.microsoft.com/office/drawing/2014/main" id="{93FB289C-3AA2-6A4D-BCAF-3C9138CF02BC}"/>
              </a:ext>
            </a:extLst>
          </p:cNvPr>
          <p:cNvSpPr/>
          <p:nvPr/>
        </p:nvSpPr>
        <p:spPr>
          <a:xfrm>
            <a:off x="4739898" y="3749909"/>
            <a:ext cx="567246" cy="497396"/>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latin typeface="+mn-ea"/>
            </a:endParaRPr>
          </a:p>
        </p:txBody>
      </p:sp>
      <p:sp>
        <p:nvSpPr>
          <p:cNvPr id="2" name="スライド番号プレースホルダー 1">
            <a:extLst>
              <a:ext uri="{FF2B5EF4-FFF2-40B4-BE49-F238E27FC236}">
                <a16:creationId xmlns:a16="http://schemas.microsoft.com/office/drawing/2014/main" id="{DDEB52DB-F42D-F1AC-8C24-2CB650D3B6EC}"/>
              </a:ext>
            </a:extLst>
          </p:cNvPr>
          <p:cNvSpPr txBox="1">
            <a:spLocks/>
          </p:cNvSpPr>
          <p:nvPr/>
        </p:nvSpPr>
        <p:spPr>
          <a:xfrm>
            <a:off x="9449771" y="6545562"/>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D4F62245-79D7-4B7F-8901-7EDD072E00BB}" type="slidenum">
              <a:rPr lang="ja-JP" altLang="en-US" smtClean="0"/>
              <a:pPr/>
              <a:t>2</a:t>
            </a:fld>
            <a:endParaRPr lang="ja-JP" altLang="en-US" dirty="0"/>
          </a:p>
        </p:txBody>
      </p:sp>
    </p:spTree>
    <p:extLst>
      <p:ext uri="{BB962C8B-B14F-4D97-AF65-F5344CB8AC3E}">
        <p14:creationId xmlns:p14="http://schemas.microsoft.com/office/powerpoint/2010/main" val="10004052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a:extLst>
              <a:ext uri="{FF2B5EF4-FFF2-40B4-BE49-F238E27FC236}">
                <a16:creationId xmlns:a16="http://schemas.microsoft.com/office/drawing/2014/main" id="{00E3E34E-768D-7CAF-5A45-ACCF9168DD7A}"/>
              </a:ext>
            </a:extLst>
          </p:cNvPr>
          <p:cNvSpPr/>
          <p:nvPr/>
        </p:nvSpPr>
        <p:spPr>
          <a:xfrm>
            <a:off x="0" y="0"/>
            <a:ext cx="12192000" cy="1829455"/>
          </a:xfrm>
          <a:prstGeom prst="rect">
            <a:avLst/>
          </a:prstGeom>
          <a:solidFill>
            <a:srgbClr val="FBE5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a:extLst>
              <a:ext uri="{FF2B5EF4-FFF2-40B4-BE49-F238E27FC236}">
                <a16:creationId xmlns:a16="http://schemas.microsoft.com/office/drawing/2014/main" id="{0E93CDF2-9B61-2605-DADF-C9A0B6DF3F14}"/>
              </a:ext>
            </a:extLst>
          </p:cNvPr>
          <p:cNvSpPr>
            <a:spLocks noGrp="1"/>
          </p:cNvSpPr>
          <p:nvPr>
            <p:ph type="sldNum" sz="quarter" idx="4294967295"/>
          </p:nvPr>
        </p:nvSpPr>
        <p:spPr>
          <a:xfrm>
            <a:off x="14908928" y="6645621"/>
            <a:ext cx="483237" cy="365125"/>
          </a:xfrm>
          <a:prstGeom prst="rect">
            <a:avLst/>
          </a:prstGeom>
        </p:spPr>
        <p:txBody>
          <a:bodyPr/>
          <a:lstStyle>
            <a:defPPr>
              <a:defRPr lang="ja-JP"/>
            </a:defPPr>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spcAft>
                <a:spcPts val="600"/>
              </a:spcAft>
            </a:pPr>
            <a:fld id="{44EA3EC5-1076-4E2B-B6EB-BF7365861A14}" type="slidenum">
              <a:rPr lang="ja-JP" altLang="en-US" smtClean="0"/>
              <a:pPr>
                <a:spcAft>
                  <a:spcPts val="600"/>
                </a:spcAft>
              </a:pPr>
              <a:t>20</a:t>
            </a:fld>
            <a:endParaRPr lang="ja-JP" altLang="en-US">
              <a:solidFill>
                <a:schemeClr val="bg1"/>
              </a:solidFill>
            </a:endParaRPr>
          </a:p>
        </p:txBody>
      </p:sp>
      <p:sp>
        <p:nvSpPr>
          <p:cNvPr id="2" name="吹き出し: 角を丸めた四角形 1">
            <a:extLst>
              <a:ext uri="{FF2B5EF4-FFF2-40B4-BE49-F238E27FC236}">
                <a16:creationId xmlns:a16="http://schemas.microsoft.com/office/drawing/2014/main" id="{FE258E53-17D0-0BB2-900B-14BC57BD0A97}"/>
              </a:ext>
            </a:extLst>
          </p:cNvPr>
          <p:cNvSpPr/>
          <p:nvPr/>
        </p:nvSpPr>
        <p:spPr>
          <a:xfrm>
            <a:off x="459435" y="527769"/>
            <a:ext cx="11273129" cy="1009274"/>
          </a:xfrm>
          <a:prstGeom prst="wedgeRoundRectCallout">
            <a:avLst>
              <a:gd name="adj1" fmla="val 2471"/>
              <a:gd name="adj2" fmla="val 25110"/>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2400" b="1" dirty="0">
              <a:solidFill>
                <a:schemeClr val="tx1"/>
              </a:solidFill>
            </a:endParaRPr>
          </a:p>
        </p:txBody>
      </p:sp>
      <p:sp>
        <p:nvSpPr>
          <p:cNvPr id="8" name="フローチャート: 他ページ結合子 7">
            <a:extLst>
              <a:ext uri="{FF2B5EF4-FFF2-40B4-BE49-F238E27FC236}">
                <a16:creationId xmlns:a16="http://schemas.microsoft.com/office/drawing/2014/main" id="{4103E42C-2DB0-8BED-82F7-CA90699E88FC}"/>
              </a:ext>
            </a:extLst>
          </p:cNvPr>
          <p:cNvSpPr/>
          <p:nvPr/>
        </p:nvSpPr>
        <p:spPr>
          <a:xfrm>
            <a:off x="335360" y="0"/>
            <a:ext cx="3104648" cy="1009274"/>
          </a:xfrm>
          <a:prstGeom prst="flowChartOffpageConnector">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t>事例１</a:t>
            </a:r>
            <a:br>
              <a:rPr kumimoji="1" lang="en-US" altLang="ja-JP" sz="2000" b="1" dirty="0"/>
            </a:br>
            <a:r>
              <a:rPr kumimoji="1" lang="ja-JP" altLang="en-US" sz="1600" b="1" dirty="0"/>
              <a:t>作成支援サービス</a:t>
            </a:r>
            <a:endParaRPr kumimoji="1" lang="ja-JP" altLang="en-US" sz="2000" dirty="0"/>
          </a:p>
        </p:txBody>
      </p:sp>
      <p:sp>
        <p:nvSpPr>
          <p:cNvPr id="6" name="テキスト ボックス 5">
            <a:extLst>
              <a:ext uri="{FF2B5EF4-FFF2-40B4-BE49-F238E27FC236}">
                <a16:creationId xmlns:a16="http://schemas.microsoft.com/office/drawing/2014/main" id="{5AB95684-8FCC-559C-9082-DEE58D70DA95}"/>
              </a:ext>
            </a:extLst>
          </p:cNvPr>
          <p:cNvSpPr txBox="1"/>
          <p:nvPr/>
        </p:nvSpPr>
        <p:spPr>
          <a:xfrm>
            <a:off x="320605" y="2611386"/>
            <a:ext cx="7361736" cy="707886"/>
          </a:xfrm>
          <a:prstGeom prst="rect">
            <a:avLst/>
          </a:prstGeom>
          <a:noFill/>
        </p:spPr>
        <p:txBody>
          <a:bodyPr wrap="square">
            <a:spAutoFit/>
          </a:bodyPr>
          <a:lstStyle/>
          <a:p>
            <a:pPr algn="ctr"/>
            <a:r>
              <a:rPr lang="en-US" altLang="ja-JP" sz="2000" dirty="0">
                <a:solidFill>
                  <a:schemeClr val="tx1"/>
                </a:solidFill>
                <a:latin typeface="メイリオ" panose="020B0604030504040204" pitchFamily="50" charset="-128"/>
                <a:ea typeface="メイリオ" panose="020B0604030504040204" pitchFamily="50" charset="-128"/>
              </a:rPr>
              <a:t>d</a:t>
            </a:r>
            <a:r>
              <a:rPr kumimoji="1" lang="en-US" altLang="ja-JP" sz="2000" dirty="0">
                <a:solidFill>
                  <a:schemeClr val="tx1"/>
                </a:solidFill>
                <a:latin typeface="メイリオ" panose="020B0604030504040204" pitchFamily="50" charset="-128"/>
                <a:ea typeface="メイリオ" panose="020B0604030504040204" pitchFamily="50" charset="-128"/>
              </a:rPr>
              <a:t>esknet’s NEO</a:t>
            </a:r>
            <a:r>
              <a:rPr kumimoji="1" lang="ja-JP" altLang="en-US" sz="2000" dirty="0">
                <a:solidFill>
                  <a:schemeClr val="tx1"/>
                </a:solidFill>
                <a:latin typeface="メイリオ" panose="020B0604030504040204" pitchFamily="50" charset="-128"/>
                <a:ea typeface="メイリオ" panose="020B0604030504040204" pitchFamily="50" charset="-128"/>
              </a:rPr>
              <a:t>の回覧機能では、せっかく集めた</a:t>
            </a:r>
            <a:endParaRPr kumimoji="1" lang="en-US" altLang="ja-JP" sz="2000" dirty="0">
              <a:solidFill>
                <a:schemeClr val="tx1"/>
              </a:solidFill>
              <a:latin typeface="メイリオ" panose="020B0604030504040204" pitchFamily="50" charset="-128"/>
              <a:ea typeface="メイリオ" panose="020B0604030504040204" pitchFamily="50" charset="-128"/>
            </a:endParaRPr>
          </a:p>
          <a:p>
            <a:pPr algn="ctr"/>
            <a:r>
              <a:rPr kumimoji="1" lang="ja-JP" altLang="en-US" sz="2000" dirty="0">
                <a:solidFill>
                  <a:schemeClr val="tx1"/>
                </a:solidFill>
                <a:latin typeface="メイリオ" panose="020B0604030504040204" pitchFamily="50" charset="-128"/>
                <a:ea typeface="メイリオ" panose="020B0604030504040204" pitchFamily="50" charset="-128"/>
              </a:rPr>
              <a:t>日報の報告データの集計ができない！</a:t>
            </a:r>
            <a:endParaRPr kumimoji="1" lang="en-US" altLang="ja-JP" sz="2000" dirty="0">
              <a:solidFill>
                <a:schemeClr val="tx1"/>
              </a:solidFill>
              <a:latin typeface="メイリオ" panose="020B0604030504040204" pitchFamily="50" charset="-128"/>
              <a:ea typeface="メイリオ" panose="020B0604030504040204" pitchFamily="50" charset="-128"/>
            </a:endParaRPr>
          </a:p>
        </p:txBody>
      </p:sp>
      <p:pic>
        <p:nvPicPr>
          <p:cNvPr id="7" name="図 6">
            <a:extLst>
              <a:ext uri="{FF2B5EF4-FFF2-40B4-BE49-F238E27FC236}">
                <a16:creationId xmlns:a16="http://schemas.microsoft.com/office/drawing/2014/main" id="{13C3EE93-1C37-E4DD-614B-CFD9C329717F}"/>
              </a:ext>
            </a:extLst>
          </p:cNvPr>
          <p:cNvPicPr>
            <a:picLocks noChangeAspect="1"/>
          </p:cNvPicPr>
          <p:nvPr/>
        </p:nvPicPr>
        <p:blipFill>
          <a:blip r:embed="rId3"/>
          <a:stretch>
            <a:fillRect/>
          </a:stretch>
        </p:blipFill>
        <p:spPr>
          <a:xfrm>
            <a:off x="272532" y="4005913"/>
            <a:ext cx="1981877" cy="1351279"/>
          </a:xfrm>
          <a:prstGeom prst="rect">
            <a:avLst/>
          </a:prstGeom>
        </p:spPr>
      </p:pic>
      <p:pic>
        <p:nvPicPr>
          <p:cNvPr id="9" name="図 8">
            <a:extLst>
              <a:ext uri="{FF2B5EF4-FFF2-40B4-BE49-F238E27FC236}">
                <a16:creationId xmlns:a16="http://schemas.microsoft.com/office/drawing/2014/main" id="{52489285-954F-6A1C-183D-D956006ED3B8}"/>
              </a:ext>
            </a:extLst>
          </p:cNvPr>
          <p:cNvPicPr>
            <a:picLocks noChangeAspect="1"/>
          </p:cNvPicPr>
          <p:nvPr/>
        </p:nvPicPr>
        <p:blipFill>
          <a:blip r:embed="rId4"/>
          <a:stretch>
            <a:fillRect/>
          </a:stretch>
        </p:blipFill>
        <p:spPr>
          <a:xfrm>
            <a:off x="4860303" y="4021937"/>
            <a:ext cx="1924104" cy="1351279"/>
          </a:xfrm>
          <a:prstGeom prst="rect">
            <a:avLst/>
          </a:prstGeom>
        </p:spPr>
      </p:pic>
      <p:sp>
        <p:nvSpPr>
          <p:cNvPr id="11" name="吹き出し: 角を丸めた四角形 10">
            <a:extLst>
              <a:ext uri="{FF2B5EF4-FFF2-40B4-BE49-F238E27FC236}">
                <a16:creationId xmlns:a16="http://schemas.microsoft.com/office/drawing/2014/main" id="{FE7FB74C-8606-7B9A-E9BA-ED0E11EE34A6}"/>
              </a:ext>
            </a:extLst>
          </p:cNvPr>
          <p:cNvSpPr/>
          <p:nvPr/>
        </p:nvSpPr>
        <p:spPr>
          <a:xfrm>
            <a:off x="459435" y="781931"/>
            <a:ext cx="11273129" cy="1009274"/>
          </a:xfrm>
          <a:prstGeom prst="wedgeRoundRectCallout">
            <a:avLst>
              <a:gd name="adj1" fmla="val 2471"/>
              <a:gd name="adj2" fmla="val 25110"/>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tx1"/>
                </a:solidFill>
                <a:latin typeface="メイリオ" panose="020B0604030504040204" pitchFamily="50" charset="-128"/>
                <a:ea typeface="メイリオ" panose="020B0604030504040204" pitchFamily="50" charset="-128"/>
              </a:rPr>
              <a:t>営業日報</a:t>
            </a:r>
            <a:endParaRPr lang="en-US" altLang="ja-JP" sz="2400" b="1" dirty="0">
              <a:solidFill>
                <a:schemeClr val="tx1"/>
              </a:solidFill>
              <a:latin typeface="メイリオ" panose="020B0604030504040204" pitchFamily="50" charset="-128"/>
              <a:ea typeface="メイリオ" panose="020B0604030504040204" pitchFamily="50" charset="-128"/>
            </a:endParaRPr>
          </a:p>
        </p:txBody>
      </p:sp>
      <p:pic>
        <p:nvPicPr>
          <p:cNvPr id="3" name="図 2" descr="グラフィカル ユーザー インターフェイス, テキスト, アプリケーション&#10;&#10;自動的に生成された説明">
            <a:extLst>
              <a:ext uri="{FF2B5EF4-FFF2-40B4-BE49-F238E27FC236}">
                <a16:creationId xmlns:a16="http://schemas.microsoft.com/office/drawing/2014/main" id="{A94D4F97-1C0B-6F52-8B90-A3D90872911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96374" y="465176"/>
            <a:ext cx="4244486" cy="5855530"/>
          </a:xfrm>
          <a:prstGeom prst="rect">
            <a:avLst/>
          </a:prstGeom>
          <a:effectLst>
            <a:outerShdw blurRad="50800" dist="38100" dir="2700000" algn="tl" rotWithShape="0">
              <a:prstClr val="black">
                <a:alpha val="40000"/>
              </a:prstClr>
            </a:outerShdw>
          </a:effectLst>
        </p:spPr>
      </p:pic>
      <p:sp>
        <p:nvSpPr>
          <p:cNvPr id="12" name="二等辺三角形 11">
            <a:extLst>
              <a:ext uri="{FF2B5EF4-FFF2-40B4-BE49-F238E27FC236}">
                <a16:creationId xmlns:a16="http://schemas.microsoft.com/office/drawing/2014/main" id="{B95350A2-2C21-3CA5-2839-1840C24FE894}"/>
              </a:ext>
            </a:extLst>
          </p:cNvPr>
          <p:cNvSpPr/>
          <p:nvPr/>
        </p:nvSpPr>
        <p:spPr>
          <a:xfrm rot="5400000">
            <a:off x="3145534" y="4322029"/>
            <a:ext cx="823642" cy="404773"/>
          </a:xfrm>
          <a:prstGeom prst="triangl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 name="スライド番号プレースホルダー 1">
            <a:extLst>
              <a:ext uri="{FF2B5EF4-FFF2-40B4-BE49-F238E27FC236}">
                <a16:creationId xmlns:a16="http://schemas.microsoft.com/office/drawing/2014/main" id="{82D8B383-73D2-E230-B2F2-202A07C45FD9}"/>
              </a:ext>
            </a:extLst>
          </p:cNvPr>
          <p:cNvSpPr txBox="1">
            <a:spLocks/>
          </p:cNvSpPr>
          <p:nvPr/>
        </p:nvSpPr>
        <p:spPr>
          <a:xfrm>
            <a:off x="9448800" y="6542761"/>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D4F62245-79D7-4B7F-8901-7EDD072E00BB}" type="slidenum">
              <a:rPr lang="ja-JP" altLang="en-US" smtClean="0"/>
              <a:pPr/>
              <a:t>20</a:t>
            </a:fld>
            <a:endParaRPr lang="ja-JP" altLang="en-US" dirty="0"/>
          </a:p>
        </p:txBody>
      </p:sp>
    </p:spTree>
    <p:extLst>
      <p:ext uri="{BB962C8B-B14F-4D97-AF65-F5344CB8AC3E}">
        <p14:creationId xmlns:p14="http://schemas.microsoft.com/office/powerpoint/2010/main" val="10749623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322DDED3-DDC2-6FA7-146B-793700CF53FB}"/>
              </a:ext>
            </a:extLst>
          </p:cNvPr>
          <p:cNvSpPr/>
          <p:nvPr/>
        </p:nvSpPr>
        <p:spPr>
          <a:xfrm>
            <a:off x="8940316" y="1988840"/>
            <a:ext cx="2520280" cy="4248472"/>
          </a:xfrm>
          <a:prstGeom prst="rect">
            <a:avLst/>
          </a:prstGeom>
          <a:solidFill>
            <a:srgbClr val="FBE5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5343C180-A6F4-3C90-A9AB-D1ECC41EFD19}"/>
              </a:ext>
            </a:extLst>
          </p:cNvPr>
          <p:cNvSpPr/>
          <p:nvPr/>
        </p:nvSpPr>
        <p:spPr>
          <a:xfrm>
            <a:off x="6204012" y="1988840"/>
            <a:ext cx="2520280" cy="4248472"/>
          </a:xfrm>
          <a:prstGeom prst="rect">
            <a:avLst/>
          </a:prstGeom>
          <a:solidFill>
            <a:srgbClr val="FBE5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877FCDD4-715C-6873-9551-C5EEEEB4FD16}"/>
              </a:ext>
            </a:extLst>
          </p:cNvPr>
          <p:cNvSpPr/>
          <p:nvPr/>
        </p:nvSpPr>
        <p:spPr>
          <a:xfrm>
            <a:off x="3467708" y="1988840"/>
            <a:ext cx="2520280" cy="4248472"/>
          </a:xfrm>
          <a:prstGeom prst="rect">
            <a:avLst/>
          </a:prstGeom>
          <a:solidFill>
            <a:srgbClr val="FBE5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四角形: 角を丸くする 34">
            <a:extLst>
              <a:ext uri="{FF2B5EF4-FFF2-40B4-BE49-F238E27FC236}">
                <a16:creationId xmlns:a16="http://schemas.microsoft.com/office/drawing/2014/main" id="{3B898203-FDA1-364F-D07F-01283DCEB80F}"/>
              </a:ext>
            </a:extLst>
          </p:cNvPr>
          <p:cNvSpPr/>
          <p:nvPr/>
        </p:nvSpPr>
        <p:spPr>
          <a:xfrm>
            <a:off x="3668877" y="4095488"/>
            <a:ext cx="2160240" cy="179976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四角形: 角を丸くする 35">
            <a:extLst>
              <a:ext uri="{FF2B5EF4-FFF2-40B4-BE49-F238E27FC236}">
                <a16:creationId xmlns:a16="http://schemas.microsoft.com/office/drawing/2014/main" id="{4B05C713-C1DE-823A-851D-C97FADC9BD60}"/>
              </a:ext>
            </a:extLst>
          </p:cNvPr>
          <p:cNvSpPr/>
          <p:nvPr/>
        </p:nvSpPr>
        <p:spPr>
          <a:xfrm>
            <a:off x="6387213" y="4095487"/>
            <a:ext cx="2160240" cy="17997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四角形: 角を丸くする 36">
            <a:extLst>
              <a:ext uri="{FF2B5EF4-FFF2-40B4-BE49-F238E27FC236}">
                <a16:creationId xmlns:a16="http://schemas.microsoft.com/office/drawing/2014/main" id="{DCE939DF-5ECD-B91D-0A90-A8463AB4257D}"/>
              </a:ext>
            </a:extLst>
          </p:cNvPr>
          <p:cNvSpPr/>
          <p:nvPr/>
        </p:nvSpPr>
        <p:spPr>
          <a:xfrm>
            <a:off x="9134788" y="4095487"/>
            <a:ext cx="2160240" cy="17997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AC0A025E-73C0-F54A-075B-CF79275269F1}"/>
              </a:ext>
            </a:extLst>
          </p:cNvPr>
          <p:cNvSpPr/>
          <p:nvPr/>
        </p:nvSpPr>
        <p:spPr>
          <a:xfrm>
            <a:off x="731404" y="1971824"/>
            <a:ext cx="2520280" cy="4248472"/>
          </a:xfrm>
          <a:prstGeom prst="rect">
            <a:avLst/>
          </a:prstGeom>
          <a:solidFill>
            <a:srgbClr val="FBE5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四角形: 角を丸くする 33">
            <a:extLst>
              <a:ext uri="{FF2B5EF4-FFF2-40B4-BE49-F238E27FC236}">
                <a16:creationId xmlns:a16="http://schemas.microsoft.com/office/drawing/2014/main" id="{680BEF8B-1882-00BE-1715-5784BAE359D6}"/>
              </a:ext>
            </a:extLst>
          </p:cNvPr>
          <p:cNvSpPr/>
          <p:nvPr/>
        </p:nvSpPr>
        <p:spPr>
          <a:xfrm>
            <a:off x="911424" y="4113076"/>
            <a:ext cx="2160240" cy="181684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スライド番号プレースホルダー 2">
            <a:extLst>
              <a:ext uri="{FF2B5EF4-FFF2-40B4-BE49-F238E27FC236}">
                <a16:creationId xmlns:a16="http://schemas.microsoft.com/office/drawing/2014/main" id="{A43FAC60-3A4E-0717-3C10-C3AAC4797008}"/>
              </a:ext>
            </a:extLst>
          </p:cNvPr>
          <p:cNvSpPr>
            <a:spLocks noGrp="1"/>
          </p:cNvSpPr>
          <p:nvPr>
            <p:ph type="sldNum" sz="quarter" idx="12"/>
          </p:nvPr>
        </p:nvSpPr>
        <p:spPr/>
        <p:txBody>
          <a:bodyPr/>
          <a:lstStyle/>
          <a:p>
            <a:fld id="{D4F62245-79D7-4B7F-8901-7EDD072E00BB}" type="slidenum">
              <a:rPr kumimoji="1" lang="ja-JP" altLang="en-US" smtClean="0"/>
              <a:t>21</a:t>
            </a:fld>
            <a:endParaRPr kumimoji="1" lang="ja-JP" altLang="en-US" dirty="0"/>
          </a:p>
        </p:txBody>
      </p:sp>
      <p:pic>
        <p:nvPicPr>
          <p:cNvPr id="22" name="図 21" descr="挿絵 が含まれている画像&#10;&#10;自動的に生成された説明">
            <a:extLst>
              <a:ext uri="{FF2B5EF4-FFF2-40B4-BE49-F238E27FC236}">
                <a16:creationId xmlns:a16="http://schemas.microsoft.com/office/drawing/2014/main" id="{38209664-294C-642C-1F05-F6C52383A2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6100" y="1163179"/>
            <a:ext cx="1440160" cy="1440160"/>
          </a:xfrm>
          <a:prstGeom prst="rect">
            <a:avLst/>
          </a:prstGeom>
        </p:spPr>
      </p:pic>
      <p:pic>
        <p:nvPicPr>
          <p:cNvPr id="23" name="図 22">
            <a:extLst>
              <a:ext uri="{FF2B5EF4-FFF2-40B4-BE49-F238E27FC236}">
                <a16:creationId xmlns:a16="http://schemas.microsoft.com/office/drawing/2014/main" id="{13EEBD98-51F7-6859-2F91-EBBB6CB6388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16992" y="1163179"/>
            <a:ext cx="1440160" cy="1440160"/>
          </a:xfrm>
          <a:prstGeom prst="rect">
            <a:avLst/>
          </a:prstGeom>
        </p:spPr>
      </p:pic>
      <p:pic>
        <p:nvPicPr>
          <p:cNvPr id="24" name="図 23" descr="アイコン が含まれている画像&#10;&#10;自動的に生成された説明">
            <a:extLst>
              <a:ext uri="{FF2B5EF4-FFF2-40B4-BE49-F238E27FC236}">
                <a16:creationId xmlns:a16="http://schemas.microsoft.com/office/drawing/2014/main" id="{F0829293-5D15-0B93-0C96-3D092E789E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39796" y="1166379"/>
            <a:ext cx="1440160" cy="1440160"/>
          </a:xfrm>
          <a:prstGeom prst="rect">
            <a:avLst/>
          </a:prstGeom>
        </p:spPr>
      </p:pic>
      <p:pic>
        <p:nvPicPr>
          <p:cNvPr id="25" name="図 24">
            <a:extLst>
              <a:ext uri="{FF2B5EF4-FFF2-40B4-BE49-F238E27FC236}">
                <a16:creationId xmlns:a16="http://schemas.microsoft.com/office/drawing/2014/main" id="{608EED0E-A693-C5F8-A2F4-76BD140C0E7B}"/>
              </a:ext>
            </a:extLst>
          </p:cNvPr>
          <p:cNvPicPr>
            <a:picLocks noChangeAspect="1"/>
          </p:cNvPicPr>
          <p:nvPr/>
        </p:nvPicPr>
        <p:blipFill>
          <a:blip r:embed="rId6"/>
          <a:stretch>
            <a:fillRect/>
          </a:stretch>
        </p:blipFill>
        <p:spPr>
          <a:xfrm>
            <a:off x="9453296" y="1163179"/>
            <a:ext cx="1440160" cy="1440160"/>
          </a:xfrm>
          <a:prstGeom prst="rect">
            <a:avLst/>
          </a:prstGeom>
        </p:spPr>
      </p:pic>
      <p:sp>
        <p:nvSpPr>
          <p:cNvPr id="26" name="タイトル 1">
            <a:extLst>
              <a:ext uri="{FF2B5EF4-FFF2-40B4-BE49-F238E27FC236}">
                <a16:creationId xmlns:a16="http://schemas.microsoft.com/office/drawing/2014/main" id="{0DFF518B-5169-E4AF-7712-33BDC0A6380E}"/>
              </a:ext>
            </a:extLst>
          </p:cNvPr>
          <p:cNvSpPr>
            <a:spLocks noGrp="1"/>
          </p:cNvSpPr>
          <p:nvPr>
            <p:ph type="title"/>
          </p:nvPr>
        </p:nvSpPr>
        <p:spPr>
          <a:xfrm>
            <a:off x="689402" y="2793839"/>
            <a:ext cx="2552753" cy="464877"/>
          </a:xfrm>
        </p:spPr>
        <p:txBody>
          <a:bodyPr>
            <a:noAutofit/>
          </a:bodyPr>
          <a:lstStyle/>
          <a:p>
            <a:pPr algn="ctr"/>
            <a:r>
              <a:rPr lang="ja-JP" altLang="en-US" sz="2000" b="1" dirty="0">
                <a:solidFill>
                  <a:schemeClr val="accent2"/>
                </a:solidFill>
                <a:latin typeface="+mn-ea"/>
                <a:ea typeface="+mn-ea"/>
              </a:rPr>
              <a:t>日報アプリ</a:t>
            </a:r>
          </a:p>
        </p:txBody>
      </p:sp>
      <p:sp>
        <p:nvSpPr>
          <p:cNvPr id="27" name="タイトル 1">
            <a:extLst>
              <a:ext uri="{FF2B5EF4-FFF2-40B4-BE49-F238E27FC236}">
                <a16:creationId xmlns:a16="http://schemas.microsoft.com/office/drawing/2014/main" id="{C267FA15-E7FE-325F-2C77-AF3DCFE641D2}"/>
              </a:ext>
            </a:extLst>
          </p:cNvPr>
          <p:cNvSpPr txBox="1">
            <a:spLocks/>
          </p:cNvSpPr>
          <p:nvPr/>
        </p:nvSpPr>
        <p:spPr>
          <a:xfrm>
            <a:off x="3470822" y="2765218"/>
            <a:ext cx="2552753" cy="464877"/>
          </a:xfrm>
          <a:prstGeom prst="rect">
            <a:avLst/>
          </a:prstGeom>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2000" b="1" dirty="0">
                <a:solidFill>
                  <a:schemeClr val="accent2"/>
                </a:solidFill>
                <a:latin typeface="+mn-ea"/>
                <a:ea typeface="+mn-ea"/>
              </a:rPr>
              <a:t>顧客情報アプリ</a:t>
            </a:r>
          </a:p>
        </p:txBody>
      </p:sp>
      <p:sp>
        <p:nvSpPr>
          <p:cNvPr id="28" name="タイトル 1">
            <a:extLst>
              <a:ext uri="{FF2B5EF4-FFF2-40B4-BE49-F238E27FC236}">
                <a16:creationId xmlns:a16="http://schemas.microsoft.com/office/drawing/2014/main" id="{A48F90AF-5065-AB74-0C7A-36528D63ED3F}"/>
              </a:ext>
            </a:extLst>
          </p:cNvPr>
          <p:cNvSpPr txBox="1">
            <a:spLocks/>
          </p:cNvSpPr>
          <p:nvPr/>
        </p:nvSpPr>
        <p:spPr>
          <a:xfrm>
            <a:off x="8922929" y="2765379"/>
            <a:ext cx="2552753" cy="464877"/>
          </a:xfrm>
          <a:prstGeom prst="rect">
            <a:avLst/>
          </a:prstGeom>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2000" b="1" dirty="0">
                <a:solidFill>
                  <a:schemeClr val="accent2"/>
                </a:solidFill>
                <a:latin typeface="+mn-ea"/>
                <a:ea typeface="+mn-ea"/>
              </a:rPr>
              <a:t>日報</a:t>
            </a:r>
            <a:r>
              <a:rPr lang="en-US" altLang="ja-JP" sz="2000" b="1" dirty="0">
                <a:solidFill>
                  <a:schemeClr val="accent2"/>
                </a:solidFill>
                <a:latin typeface="+mn-ea"/>
                <a:ea typeface="+mn-ea"/>
              </a:rPr>
              <a:t>DB</a:t>
            </a:r>
            <a:r>
              <a:rPr lang="ja-JP" altLang="en-US" sz="2000" b="1" dirty="0">
                <a:solidFill>
                  <a:schemeClr val="accent2"/>
                </a:solidFill>
                <a:latin typeface="+mn-ea"/>
                <a:ea typeface="+mn-ea"/>
              </a:rPr>
              <a:t>アプリ</a:t>
            </a:r>
          </a:p>
        </p:txBody>
      </p:sp>
      <p:sp>
        <p:nvSpPr>
          <p:cNvPr id="29" name="タイトル 1">
            <a:extLst>
              <a:ext uri="{FF2B5EF4-FFF2-40B4-BE49-F238E27FC236}">
                <a16:creationId xmlns:a16="http://schemas.microsoft.com/office/drawing/2014/main" id="{D7DF717C-0AC7-0FFA-7C26-C6637A706AB4}"/>
              </a:ext>
            </a:extLst>
          </p:cNvPr>
          <p:cNvSpPr txBox="1">
            <a:spLocks/>
          </p:cNvSpPr>
          <p:nvPr/>
        </p:nvSpPr>
        <p:spPr>
          <a:xfrm>
            <a:off x="6206335" y="2778079"/>
            <a:ext cx="2552753" cy="464877"/>
          </a:xfrm>
          <a:prstGeom prst="rect">
            <a:avLst/>
          </a:prstGeom>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2000" b="1" dirty="0">
                <a:solidFill>
                  <a:schemeClr val="accent2"/>
                </a:solidFill>
                <a:latin typeface="+mn-ea"/>
                <a:ea typeface="+mn-ea"/>
              </a:rPr>
              <a:t>商談情報アプリ</a:t>
            </a:r>
          </a:p>
        </p:txBody>
      </p:sp>
      <p:sp>
        <p:nvSpPr>
          <p:cNvPr id="30" name="タイトル 1">
            <a:extLst>
              <a:ext uri="{FF2B5EF4-FFF2-40B4-BE49-F238E27FC236}">
                <a16:creationId xmlns:a16="http://schemas.microsoft.com/office/drawing/2014/main" id="{D5FEDF3E-3A42-14DC-CA8D-A93615709C2A}"/>
              </a:ext>
            </a:extLst>
          </p:cNvPr>
          <p:cNvSpPr txBox="1">
            <a:spLocks/>
          </p:cNvSpPr>
          <p:nvPr/>
        </p:nvSpPr>
        <p:spPr>
          <a:xfrm>
            <a:off x="692147" y="3429000"/>
            <a:ext cx="2535457" cy="2716366"/>
          </a:xfrm>
          <a:prstGeom prst="rect">
            <a:avLst/>
          </a:prstGeom>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kumimoji="1" lang="ja-JP" altLang="en-US" sz="1800" b="1" dirty="0"/>
              <a:t>営業担当者が毎日</a:t>
            </a:r>
            <a:endParaRPr kumimoji="1" lang="en-US" altLang="ja-JP" sz="1800" b="1" dirty="0"/>
          </a:p>
          <a:p>
            <a:pPr algn="ctr"/>
            <a:r>
              <a:rPr kumimoji="1" lang="ja-JP" altLang="en-US" sz="1800" b="1" dirty="0"/>
              <a:t>営業日報を入力、提出</a:t>
            </a:r>
            <a:endParaRPr kumimoji="1" lang="en-US" altLang="ja-JP" sz="1800" b="1" dirty="0"/>
          </a:p>
          <a:p>
            <a:pPr algn="ctr"/>
            <a:endParaRPr kumimoji="1" lang="en-US" altLang="ja-JP" sz="1600" dirty="0"/>
          </a:p>
          <a:p>
            <a:pPr algn="ctr"/>
            <a:endParaRPr kumimoji="1" lang="en-US" altLang="ja-JP" sz="1600" dirty="0"/>
          </a:p>
          <a:p>
            <a:pPr algn="ctr"/>
            <a:r>
              <a:rPr lang="en-US" altLang="ja-JP" sz="1600" dirty="0"/>
              <a:t>【</a:t>
            </a:r>
            <a:r>
              <a:rPr lang="ja-JP" altLang="en-US" sz="1600" dirty="0"/>
              <a:t>記録内容</a:t>
            </a:r>
            <a:r>
              <a:rPr lang="en-US" altLang="ja-JP" sz="1600" dirty="0"/>
              <a:t>】</a:t>
            </a:r>
          </a:p>
          <a:p>
            <a:pPr algn="ctr"/>
            <a:endParaRPr kumimoji="1" lang="en-US" altLang="ja-JP" sz="1600" dirty="0"/>
          </a:p>
          <a:p>
            <a:pPr algn="ctr"/>
            <a:r>
              <a:rPr lang="ja-JP" altLang="en-US" sz="1600" dirty="0">
                <a:latin typeface="+mn-ea"/>
                <a:ea typeface="+mn-ea"/>
              </a:rPr>
              <a:t>・どの顧客のところへ</a:t>
            </a:r>
            <a:endParaRPr lang="en-US" altLang="ja-JP" sz="1600" dirty="0">
              <a:latin typeface="+mn-ea"/>
              <a:ea typeface="+mn-ea"/>
            </a:endParaRPr>
          </a:p>
          <a:p>
            <a:pPr algn="ctr"/>
            <a:r>
              <a:rPr lang="ja-JP" altLang="en-US" sz="1600" dirty="0">
                <a:latin typeface="+mn-ea"/>
                <a:ea typeface="+mn-ea"/>
              </a:rPr>
              <a:t>・どのような要件で</a:t>
            </a:r>
            <a:endParaRPr lang="en-US" altLang="ja-JP" sz="1600" dirty="0">
              <a:latin typeface="+mn-ea"/>
              <a:ea typeface="+mn-ea"/>
            </a:endParaRPr>
          </a:p>
          <a:p>
            <a:pPr algn="ctr"/>
            <a:r>
              <a:rPr lang="ja-JP" altLang="en-US" sz="1600" dirty="0">
                <a:latin typeface="+mn-ea"/>
                <a:ea typeface="+mn-ea"/>
              </a:rPr>
              <a:t>などの営業活動</a:t>
            </a:r>
            <a:endParaRPr lang="en-US" altLang="ja-JP" sz="1600" dirty="0">
              <a:latin typeface="+mn-ea"/>
              <a:ea typeface="+mn-ea"/>
            </a:endParaRPr>
          </a:p>
        </p:txBody>
      </p:sp>
      <p:sp>
        <p:nvSpPr>
          <p:cNvPr id="31" name="タイトル 1">
            <a:extLst>
              <a:ext uri="{FF2B5EF4-FFF2-40B4-BE49-F238E27FC236}">
                <a16:creationId xmlns:a16="http://schemas.microsoft.com/office/drawing/2014/main" id="{92E2123C-9A96-C3C2-FCC9-3D5647ACE7D7}"/>
              </a:ext>
            </a:extLst>
          </p:cNvPr>
          <p:cNvSpPr txBox="1">
            <a:spLocks/>
          </p:cNvSpPr>
          <p:nvPr/>
        </p:nvSpPr>
        <p:spPr>
          <a:xfrm>
            <a:off x="3467708" y="3429000"/>
            <a:ext cx="2492051" cy="2721285"/>
          </a:xfrm>
          <a:prstGeom prst="rect">
            <a:avLst/>
          </a:prstGeom>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1800" b="1" dirty="0">
                <a:latin typeface="+mn-ea"/>
                <a:ea typeface="+mn-ea"/>
              </a:rPr>
              <a:t>顧客の情報を</a:t>
            </a:r>
            <a:endParaRPr lang="en-US" altLang="ja-JP" sz="1800" b="1" dirty="0">
              <a:latin typeface="+mn-ea"/>
              <a:ea typeface="+mn-ea"/>
            </a:endParaRPr>
          </a:p>
          <a:p>
            <a:pPr algn="ctr"/>
            <a:r>
              <a:rPr lang="ja-JP" altLang="en-US" sz="1800" b="1" dirty="0">
                <a:latin typeface="+mn-ea"/>
                <a:ea typeface="+mn-ea"/>
              </a:rPr>
              <a:t>登録</a:t>
            </a:r>
            <a:endParaRPr lang="en-US" altLang="ja-JP" sz="1800" b="1" dirty="0">
              <a:latin typeface="+mn-ea"/>
              <a:ea typeface="+mn-ea"/>
            </a:endParaRPr>
          </a:p>
          <a:p>
            <a:pPr algn="ctr"/>
            <a:endParaRPr lang="en-US" altLang="ja-JP" sz="1800" b="1" dirty="0">
              <a:latin typeface="+mn-ea"/>
              <a:ea typeface="+mn-ea"/>
            </a:endParaRPr>
          </a:p>
          <a:p>
            <a:pPr algn="ctr"/>
            <a:endParaRPr lang="en-US" altLang="ja-JP" sz="1600" dirty="0">
              <a:latin typeface="+mn-ea"/>
              <a:ea typeface="+mn-ea"/>
            </a:endParaRPr>
          </a:p>
          <a:p>
            <a:pPr algn="ctr"/>
            <a:r>
              <a:rPr lang="en-US" altLang="ja-JP" sz="1600" dirty="0">
                <a:latin typeface="+mn-ea"/>
                <a:ea typeface="+mn-ea"/>
              </a:rPr>
              <a:t>【</a:t>
            </a:r>
            <a:r>
              <a:rPr lang="ja-JP" altLang="en-US" sz="1600" dirty="0">
                <a:latin typeface="+mn-ea"/>
                <a:ea typeface="+mn-ea"/>
              </a:rPr>
              <a:t>登録内容</a:t>
            </a:r>
            <a:r>
              <a:rPr lang="en-US" altLang="ja-JP" sz="1600" dirty="0">
                <a:latin typeface="+mn-ea"/>
                <a:ea typeface="+mn-ea"/>
              </a:rPr>
              <a:t>】</a:t>
            </a:r>
          </a:p>
          <a:p>
            <a:pPr algn="ctr"/>
            <a:endParaRPr lang="en-US" altLang="ja-JP" sz="1600" dirty="0">
              <a:latin typeface="+mn-ea"/>
              <a:ea typeface="+mn-ea"/>
            </a:endParaRPr>
          </a:p>
          <a:p>
            <a:pPr algn="ctr"/>
            <a:r>
              <a:rPr lang="ja-JP" altLang="en-US" sz="1600" dirty="0">
                <a:latin typeface="+mn-ea"/>
                <a:ea typeface="+mn-ea"/>
              </a:rPr>
              <a:t>・顧客名</a:t>
            </a:r>
            <a:endParaRPr lang="en-US" altLang="ja-JP" sz="1600" dirty="0">
              <a:latin typeface="+mn-ea"/>
              <a:ea typeface="+mn-ea"/>
            </a:endParaRPr>
          </a:p>
          <a:p>
            <a:pPr algn="ctr"/>
            <a:r>
              <a:rPr lang="ja-JP" altLang="en-US" sz="1600" dirty="0">
                <a:latin typeface="+mn-ea"/>
                <a:ea typeface="+mn-ea"/>
              </a:rPr>
              <a:t>・住所</a:t>
            </a:r>
            <a:endParaRPr lang="en-US" altLang="ja-JP" sz="1600" dirty="0">
              <a:latin typeface="+mn-ea"/>
              <a:ea typeface="+mn-ea"/>
            </a:endParaRPr>
          </a:p>
          <a:p>
            <a:pPr algn="ctr"/>
            <a:r>
              <a:rPr lang="ja-JP" altLang="en-US" sz="1600" dirty="0">
                <a:latin typeface="+mn-ea"/>
                <a:ea typeface="+mn-ea"/>
              </a:rPr>
              <a:t>・担当者連絡先など</a:t>
            </a:r>
          </a:p>
        </p:txBody>
      </p:sp>
      <p:sp>
        <p:nvSpPr>
          <p:cNvPr id="32" name="タイトル 1">
            <a:extLst>
              <a:ext uri="{FF2B5EF4-FFF2-40B4-BE49-F238E27FC236}">
                <a16:creationId xmlns:a16="http://schemas.microsoft.com/office/drawing/2014/main" id="{EE30A5B3-ACD3-D1E6-1E49-17523ABE3824}"/>
              </a:ext>
            </a:extLst>
          </p:cNvPr>
          <p:cNvSpPr txBox="1">
            <a:spLocks/>
          </p:cNvSpPr>
          <p:nvPr/>
        </p:nvSpPr>
        <p:spPr>
          <a:xfrm>
            <a:off x="6191406" y="3424728"/>
            <a:ext cx="2507385" cy="2743094"/>
          </a:xfrm>
          <a:prstGeom prst="rect">
            <a:avLst/>
          </a:prstGeom>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1800" b="1" dirty="0">
                <a:latin typeface="+mn-ea"/>
                <a:ea typeface="+mn-ea"/>
              </a:rPr>
              <a:t>商談の詳細情報を</a:t>
            </a:r>
            <a:endParaRPr lang="en-US" altLang="ja-JP" sz="1800" b="1" dirty="0">
              <a:latin typeface="+mn-ea"/>
              <a:ea typeface="+mn-ea"/>
            </a:endParaRPr>
          </a:p>
          <a:p>
            <a:pPr algn="ctr"/>
            <a:r>
              <a:rPr lang="ja-JP" altLang="en-US" sz="1800" b="1" dirty="0">
                <a:latin typeface="+mn-ea"/>
                <a:ea typeface="+mn-ea"/>
              </a:rPr>
              <a:t>登録</a:t>
            </a:r>
            <a:endParaRPr lang="en-US" altLang="ja-JP" sz="1800" b="1" dirty="0">
              <a:latin typeface="+mn-ea"/>
              <a:ea typeface="+mn-ea"/>
            </a:endParaRPr>
          </a:p>
          <a:p>
            <a:pPr algn="ctr"/>
            <a:endParaRPr lang="en-US" altLang="ja-JP" sz="1600" dirty="0">
              <a:latin typeface="+mn-ea"/>
              <a:ea typeface="+mn-ea"/>
            </a:endParaRPr>
          </a:p>
          <a:p>
            <a:pPr algn="ctr"/>
            <a:endParaRPr lang="en-US" altLang="ja-JP" sz="1600" dirty="0">
              <a:latin typeface="+mn-ea"/>
              <a:ea typeface="+mn-ea"/>
            </a:endParaRPr>
          </a:p>
          <a:p>
            <a:pPr algn="ctr"/>
            <a:r>
              <a:rPr lang="en-US" altLang="ja-JP" sz="1600" dirty="0">
                <a:latin typeface="+mn-ea"/>
                <a:ea typeface="+mn-ea"/>
              </a:rPr>
              <a:t>【</a:t>
            </a:r>
            <a:r>
              <a:rPr lang="ja-JP" altLang="en-US" sz="1600" dirty="0">
                <a:latin typeface="+mn-ea"/>
                <a:ea typeface="+mn-ea"/>
              </a:rPr>
              <a:t>登録内容</a:t>
            </a:r>
            <a:r>
              <a:rPr lang="en-US" altLang="ja-JP" sz="1600" dirty="0">
                <a:latin typeface="+mn-ea"/>
                <a:ea typeface="+mn-ea"/>
              </a:rPr>
              <a:t>】</a:t>
            </a:r>
          </a:p>
          <a:p>
            <a:pPr algn="ctr"/>
            <a:endParaRPr lang="en-US" altLang="ja-JP" sz="1600" dirty="0">
              <a:latin typeface="+mn-ea"/>
              <a:ea typeface="+mn-ea"/>
            </a:endParaRPr>
          </a:p>
          <a:p>
            <a:pPr algn="ctr"/>
            <a:r>
              <a:rPr lang="ja-JP" altLang="en-US" sz="1600" dirty="0">
                <a:latin typeface="+mn-ea"/>
                <a:ea typeface="+mn-ea"/>
              </a:rPr>
              <a:t>・対象の顧客名</a:t>
            </a:r>
            <a:endParaRPr lang="en-US" altLang="ja-JP" sz="1600" dirty="0">
              <a:latin typeface="+mn-ea"/>
              <a:ea typeface="+mn-ea"/>
            </a:endParaRPr>
          </a:p>
          <a:p>
            <a:pPr algn="ctr"/>
            <a:r>
              <a:rPr lang="ja-JP" altLang="en-US" sz="1600" dirty="0">
                <a:latin typeface="+mn-ea"/>
                <a:ea typeface="+mn-ea"/>
              </a:rPr>
              <a:t>・商談の内容</a:t>
            </a:r>
            <a:endParaRPr lang="en-US" altLang="ja-JP" sz="1600" dirty="0">
              <a:latin typeface="+mn-ea"/>
              <a:ea typeface="+mn-ea"/>
            </a:endParaRPr>
          </a:p>
          <a:p>
            <a:pPr algn="ctr"/>
            <a:r>
              <a:rPr lang="ja-JP" altLang="en-US" sz="1600" dirty="0">
                <a:latin typeface="+mn-ea"/>
                <a:ea typeface="+mn-ea"/>
              </a:rPr>
              <a:t>・見積金額など</a:t>
            </a:r>
            <a:endParaRPr lang="en-US" altLang="ja-JP" sz="1600" dirty="0">
              <a:latin typeface="+mn-ea"/>
              <a:ea typeface="+mn-ea"/>
            </a:endParaRPr>
          </a:p>
        </p:txBody>
      </p:sp>
      <p:sp>
        <p:nvSpPr>
          <p:cNvPr id="33" name="タイトル 1">
            <a:extLst>
              <a:ext uri="{FF2B5EF4-FFF2-40B4-BE49-F238E27FC236}">
                <a16:creationId xmlns:a16="http://schemas.microsoft.com/office/drawing/2014/main" id="{27245B37-8B8C-EC60-61A3-9CC9F71E3B5B}"/>
              </a:ext>
            </a:extLst>
          </p:cNvPr>
          <p:cNvSpPr txBox="1">
            <a:spLocks/>
          </p:cNvSpPr>
          <p:nvPr/>
        </p:nvSpPr>
        <p:spPr>
          <a:xfrm>
            <a:off x="8934644" y="3414337"/>
            <a:ext cx="2507386" cy="2722684"/>
          </a:xfrm>
          <a:prstGeom prst="rect">
            <a:avLst/>
          </a:prstGeom>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1800" b="1" dirty="0">
                <a:latin typeface="+mn-ea"/>
                <a:ea typeface="+mn-ea"/>
              </a:rPr>
              <a:t>登録データを商談</a:t>
            </a:r>
            <a:endParaRPr lang="en-US" altLang="ja-JP" sz="1800" b="1" dirty="0">
              <a:latin typeface="+mn-ea"/>
              <a:ea typeface="+mn-ea"/>
            </a:endParaRPr>
          </a:p>
          <a:p>
            <a:pPr algn="ctr"/>
            <a:r>
              <a:rPr lang="ja-JP" altLang="en-US" sz="1800" b="1" dirty="0">
                <a:latin typeface="+mn-ea"/>
                <a:ea typeface="+mn-ea"/>
              </a:rPr>
              <a:t>ごとに保存</a:t>
            </a:r>
            <a:endParaRPr lang="en-US" altLang="ja-JP" sz="1800" b="1" dirty="0">
              <a:latin typeface="+mn-ea"/>
              <a:ea typeface="+mn-ea"/>
            </a:endParaRPr>
          </a:p>
          <a:p>
            <a:pPr algn="ctr"/>
            <a:endParaRPr lang="en-US" altLang="ja-JP" sz="1600" dirty="0">
              <a:latin typeface="+mn-ea"/>
              <a:ea typeface="+mn-ea"/>
            </a:endParaRPr>
          </a:p>
          <a:p>
            <a:pPr algn="ctr"/>
            <a:endParaRPr lang="en-US" altLang="ja-JP" sz="1600" dirty="0">
              <a:latin typeface="+mn-ea"/>
              <a:ea typeface="+mn-ea"/>
            </a:endParaRPr>
          </a:p>
          <a:p>
            <a:pPr algn="ctr"/>
            <a:r>
              <a:rPr lang="en-US" altLang="ja-JP" sz="1600" dirty="0">
                <a:latin typeface="+mn-ea"/>
                <a:ea typeface="+mn-ea"/>
              </a:rPr>
              <a:t>【</a:t>
            </a:r>
            <a:r>
              <a:rPr lang="ja-JP" altLang="en-US" sz="1600" dirty="0">
                <a:latin typeface="+mn-ea"/>
                <a:ea typeface="+mn-ea"/>
              </a:rPr>
              <a:t>登録内容</a:t>
            </a:r>
            <a:r>
              <a:rPr lang="en-US" altLang="ja-JP" sz="1600" dirty="0">
                <a:latin typeface="+mn-ea"/>
                <a:ea typeface="+mn-ea"/>
              </a:rPr>
              <a:t>】</a:t>
            </a:r>
          </a:p>
          <a:p>
            <a:pPr algn="ctr"/>
            <a:endParaRPr lang="en-US" altLang="ja-JP" sz="1600" dirty="0">
              <a:latin typeface="+mn-ea"/>
              <a:ea typeface="+mn-ea"/>
            </a:endParaRPr>
          </a:p>
          <a:p>
            <a:pPr algn="ctr"/>
            <a:r>
              <a:rPr lang="ja-JP" altLang="en-US" sz="1600" dirty="0">
                <a:latin typeface="+mn-ea"/>
                <a:ea typeface="+mn-ea"/>
              </a:rPr>
              <a:t>・日報アプリに登録したデータを、</a:t>
            </a:r>
            <a:endParaRPr lang="en-US" altLang="ja-JP" sz="1600" dirty="0">
              <a:latin typeface="+mn-ea"/>
              <a:ea typeface="+mn-ea"/>
            </a:endParaRPr>
          </a:p>
          <a:p>
            <a:pPr algn="ctr"/>
            <a:r>
              <a:rPr lang="ja-JP" altLang="en-US" sz="1600" dirty="0">
                <a:latin typeface="+mn-ea"/>
                <a:ea typeface="+mn-ea"/>
              </a:rPr>
              <a:t>商談ごとに保存</a:t>
            </a:r>
          </a:p>
        </p:txBody>
      </p:sp>
    </p:spTree>
    <p:extLst>
      <p:ext uri="{BB962C8B-B14F-4D97-AF65-F5344CB8AC3E}">
        <p14:creationId xmlns:p14="http://schemas.microsoft.com/office/powerpoint/2010/main" val="41227675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吹き出し: 角を丸めた四角形 1">
            <a:extLst>
              <a:ext uri="{FF2B5EF4-FFF2-40B4-BE49-F238E27FC236}">
                <a16:creationId xmlns:a16="http://schemas.microsoft.com/office/drawing/2014/main" id="{80F4C8D5-EFBA-F2F0-B5E8-B436CFF90672}"/>
              </a:ext>
            </a:extLst>
          </p:cNvPr>
          <p:cNvSpPr/>
          <p:nvPr/>
        </p:nvSpPr>
        <p:spPr>
          <a:xfrm>
            <a:off x="441424" y="214248"/>
            <a:ext cx="11273129" cy="1009274"/>
          </a:xfrm>
          <a:prstGeom prst="wedgeRoundRectCallout">
            <a:avLst>
              <a:gd name="adj1" fmla="val 2471"/>
              <a:gd name="adj2" fmla="val 25110"/>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tx1"/>
                </a:solidFill>
              </a:rPr>
              <a:t>事例</a:t>
            </a:r>
            <a:r>
              <a:rPr lang="en-US" altLang="ja-JP" sz="2800" b="1" dirty="0">
                <a:solidFill>
                  <a:schemeClr val="tx1"/>
                </a:solidFill>
              </a:rPr>
              <a:t>1</a:t>
            </a:r>
            <a:r>
              <a:rPr lang="ja-JP" altLang="en-US" sz="2800" b="1" dirty="0">
                <a:solidFill>
                  <a:schemeClr val="tx1"/>
                </a:solidFill>
              </a:rPr>
              <a:t>（作成支援サービス）</a:t>
            </a:r>
            <a:endParaRPr lang="en-US" altLang="ja-JP" sz="2400" b="1" dirty="0">
              <a:solidFill>
                <a:schemeClr val="tx1"/>
              </a:solidFill>
            </a:endParaRPr>
          </a:p>
        </p:txBody>
      </p:sp>
      <p:pic>
        <p:nvPicPr>
          <p:cNvPr id="6" name="図 5" descr="アイコン&#10;&#10;自動的に生成された説明">
            <a:extLst>
              <a:ext uri="{FF2B5EF4-FFF2-40B4-BE49-F238E27FC236}">
                <a16:creationId xmlns:a16="http://schemas.microsoft.com/office/drawing/2014/main" id="{FDBE6E14-E6ED-B7A8-6F88-F811644A730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5506" y="1534451"/>
            <a:ext cx="1288889" cy="1556792"/>
          </a:xfrm>
          <a:prstGeom prst="rect">
            <a:avLst/>
          </a:prstGeom>
        </p:spPr>
      </p:pic>
      <p:pic>
        <p:nvPicPr>
          <p:cNvPr id="7" name="図 6" descr="アイコン が含まれている画像&#10;&#10;自動的に生成された説明">
            <a:extLst>
              <a:ext uri="{FF2B5EF4-FFF2-40B4-BE49-F238E27FC236}">
                <a16:creationId xmlns:a16="http://schemas.microsoft.com/office/drawing/2014/main" id="{635F34B8-0944-2913-B4B1-45C5DE89F3B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07768" y="1600109"/>
            <a:ext cx="1440160" cy="1440160"/>
          </a:xfrm>
          <a:prstGeom prst="rect">
            <a:avLst/>
          </a:prstGeom>
        </p:spPr>
      </p:pic>
      <p:pic>
        <p:nvPicPr>
          <p:cNvPr id="9" name="図 8">
            <a:extLst>
              <a:ext uri="{FF2B5EF4-FFF2-40B4-BE49-F238E27FC236}">
                <a16:creationId xmlns:a16="http://schemas.microsoft.com/office/drawing/2014/main" id="{D9D1BE0A-6404-C465-633D-ACD4B301E107}"/>
              </a:ext>
            </a:extLst>
          </p:cNvPr>
          <p:cNvPicPr>
            <a:picLocks noChangeAspect="1"/>
          </p:cNvPicPr>
          <p:nvPr/>
        </p:nvPicPr>
        <p:blipFill>
          <a:blip r:embed="rId6"/>
          <a:stretch>
            <a:fillRect/>
          </a:stretch>
        </p:blipFill>
        <p:spPr>
          <a:xfrm>
            <a:off x="8551527" y="1556792"/>
            <a:ext cx="1440160" cy="1440160"/>
          </a:xfrm>
          <a:prstGeom prst="rect">
            <a:avLst/>
          </a:prstGeom>
        </p:spPr>
      </p:pic>
      <p:pic>
        <p:nvPicPr>
          <p:cNvPr id="10" name="図 9">
            <a:extLst>
              <a:ext uri="{FF2B5EF4-FFF2-40B4-BE49-F238E27FC236}">
                <a16:creationId xmlns:a16="http://schemas.microsoft.com/office/drawing/2014/main" id="{55AB009D-2E1B-CEFA-0025-D94CAEC6622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07768" y="4692852"/>
            <a:ext cx="1440160" cy="1440160"/>
          </a:xfrm>
          <a:prstGeom prst="rect">
            <a:avLst/>
          </a:prstGeom>
        </p:spPr>
      </p:pic>
      <p:pic>
        <p:nvPicPr>
          <p:cNvPr id="11" name="図 10" descr="挿絵 が含まれている画像&#10;&#10;自動的に生成された説明">
            <a:extLst>
              <a:ext uri="{FF2B5EF4-FFF2-40B4-BE49-F238E27FC236}">
                <a16:creationId xmlns:a16="http://schemas.microsoft.com/office/drawing/2014/main" id="{C89910A9-18F4-82B2-5314-52FDF027ADF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442720" y="3312281"/>
            <a:ext cx="1440160" cy="1440160"/>
          </a:xfrm>
          <a:prstGeom prst="rect">
            <a:avLst/>
          </a:prstGeom>
        </p:spPr>
      </p:pic>
      <p:sp>
        <p:nvSpPr>
          <p:cNvPr id="13" name="テキスト ボックス 12">
            <a:extLst>
              <a:ext uri="{FF2B5EF4-FFF2-40B4-BE49-F238E27FC236}">
                <a16:creationId xmlns:a16="http://schemas.microsoft.com/office/drawing/2014/main" id="{5CF42FC4-4538-B5CA-2FE0-8C842A038563}"/>
              </a:ext>
            </a:extLst>
          </p:cNvPr>
          <p:cNvSpPr txBox="1"/>
          <p:nvPr/>
        </p:nvSpPr>
        <p:spPr>
          <a:xfrm>
            <a:off x="2405910" y="1475036"/>
            <a:ext cx="1338828" cy="369332"/>
          </a:xfrm>
          <a:prstGeom prst="rect">
            <a:avLst/>
          </a:prstGeom>
          <a:noFill/>
        </p:spPr>
        <p:txBody>
          <a:bodyPr wrap="none" rtlCol="0">
            <a:spAutoFit/>
          </a:bodyPr>
          <a:lstStyle/>
          <a:p>
            <a:r>
              <a:rPr kumimoji="1" lang="ja-JP" altLang="en-US" dirty="0"/>
              <a:t>データ登録</a:t>
            </a:r>
          </a:p>
        </p:txBody>
      </p:sp>
      <p:cxnSp>
        <p:nvCxnSpPr>
          <p:cNvPr id="15" name="直線矢印コネクタ 14">
            <a:extLst>
              <a:ext uri="{FF2B5EF4-FFF2-40B4-BE49-F238E27FC236}">
                <a16:creationId xmlns:a16="http://schemas.microsoft.com/office/drawing/2014/main" id="{3699A82E-8771-51C9-99C4-328A511CBF7A}"/>
              </a:ext>
            </a:extLst>
          </p:cNvPr>
          <p:cNvCxnSpPr>
            <a:cxnSpLocks/>
            <a:stCxn id="6" idx="3"/>
            <a:endCxn id="7" idx="1"/>
          </p:cNvCxnSpPr>
          <p:nvPr/>
        </p:nvCxnSpPr>
        <p:spPr>
          <a:xfrm>
            <a:off x="2274395" y="2312847"/>
            <a:ext cx="1733373" cy="7342"/>
          </a:xfrm>
          <a:prstGeom prst="straightConnector1">
            <a:avLst/>
          </a:prstGeom>
          <a:ln w="762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コネクタ: カギ線 18">
            <a:extLst>
              <a:ext uri="{FF2B5EF4-FFF2-40B4-BE49-F238E27FC236}">
                <a16:creationId xmlns:a16="http://schemas.microsoft.com/office/drawing/2014/main" id="{F473DE5D-23CB-0DF4-B8D4-7F669CFF8179}"/>
              </a:ext>
            </a:extLst>
          </p:cNvPr>
          <p:cNvCxnSpPr>
            <a:cxnSpLocks/>
            <a:stCxn id="6" idx="3"/>
            <a:endCxn id="10" idx="1"/>
          </p:cNvCxnSpPr>
          <p:nvPr/>
        </p:nvCxnSpPr>
        <p:spPr>
          <a:xfrm>
            <a:off x="2274395" y="2312847"/>
            <a:ext cx="1733373" cy="3100085"/>
          </a:xfrm>
          <a:prstGeom prst="bentConnector3">
            <a:avLst/>
          </a:prstGeom>
          <a:ln w="762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1" name="テキスト ボックス 20">
            <a:extLst>
              <a:ext uri="{FF2B5EF4-FFF2-40B4-BE49-F238E27FC236}">
                <a16:creationId xmlns:a16="http://schemas.microsoft.com/office/drawing/2014/main" id="{8090AF61-D912-C27F-DBEE-E9BADB1EB714}"/>
              </a:ext>
            </a:extLst>
          </p:cNvPr>
          <p:cNvSpPr txBox="1"/>
          <p:nvPr/>
        </p:nvSpPr>
        <p:spPr>
          <a:xfrm>
            <a:off x="303907" y="3745170"/>
            <a:ext cx="2723823" cy="646331"/>
          </a:xfrm>
          <a:prstGeom prst="rect">
            <a:avLst/>
          </a:prstGeom>
          <a:noFill/>
        </p:spPr>
        <p:txBody>
          <a:bodyPr wrap="none" rtlCol="0">
            <a:spAutoFit/>
          </a:bodyPr>
          <a:lstStyle/>
          <a:p>
            <a:r>
              <a:rPr kumimoji="1" lang="ja-JP" altLang="en-US" dirty="0"/>
              <a:t>新規の商談が発生した</a:t>
            </a:r>
            <a:endParaRPr kumimoji="1" lang="en-US" altLang="ja-JP" dirty="0"/>
          </a:p>
          <a:p>
            <a:r>
              <a:rPr lang="ja-JP" altLang="en-US" dirty="0"/>
              <a:t>タイミングでデータ登録</a:t>
            </a:r>
            <a:endParaRPr kumimoji="1" lang="ja-JP" altLang="en-US" dirty="0"/>
          </a:p>
        </p:txBody>
      </p:sp>
      <p:cxnSp>
        <p:nvCxnSpPr>
          <p:cNvPr id="22" name="直線矢印コネクタ 21">
            <a:extLst>
              <a:ext uri="{FF2B5EF4-FFF2-40B4-BE49-F238E27FC236}">
                <a16:creationId xmlns:a16="http://schemas.microsoft.com/office/drawing/2014/main" id="{4FD42BF5-2743-6798-1F2B-AB88093A5E2B}"/>
              </a:ext>
            </a:extLst>
          </p:cNvPr>
          <p:cNvCxnSpPr>
            <a:cxnSpLocks/>
            <a:stCxn id="10" idx="0"/>
            <a:endCxn id="7" idx="2"/>
          </p:cNvCxnSpPr>
          <p:nvPr/>
        </p:nvCxnSpPr>
        <p:spPr>
          <a:xfrm flipV="1">
            <a:off x="4727848" y="3040269"/>
            <a:ext cx="0" cy="1652583"/>
          </a:xfrm>
          <a:prstGeom prst="straightConnector1">
            <a:avLst/>
          </a:prstGeom>
          <a:ln w="76200">
            <a:solidFill>
              <a:srgbClr val="FFC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6" name="直線矢印コネクタ 25">
            <a:extLst>
              <a:ext uri="{FF2B5EF4-FFF2-40B4-BE49-F238E27FC236}">
                <a16:creationId xmlns:a16="http://schemas.microsoft.com/office/drawing/2014/main" id="{3E664DD5-DE99-5A4C-5D14-3FF65098089F}"/>
              </a:ext>
            </a:extLst>
          </p:cNvPr>
          <p:cNvCxnSpPr>
            <a:cxnSpLocks/>
            <a:stCxn id="7" idx="3"/>
            <a:endCxn id="9" idx="1"/>
          </p:cNvCxnSpPr>
          <p:nvPr/>
        </p:nvCxnSpPr>
        <p:spPr>
          <a:xfrm flipV="1">
            <a:off x="5447928" y="2276872"/>
            <a:ext cx="3103599" cy="43317"/>
          </a:xfrm>
          <a:prstGeom prst="straightConnector1">
            <a:avLst/>
          </a:prstGeom>
          <a:ln w="76200">
            <a:solidFill>
              <a:srgbClr val="FFC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9" name="コネクタ: カギ線 28">
            <a:extLst>
              <a:ext uri="{FF2B5EF4-FFF2-40B4-BE49-F238E27FC236}">
                <a16:creationId xmlns:a16="http://schemas.microsoft.com/office/drawing/2014/main" id="{A1748B77-A9E1-F659-752D-5808C9CBAC56}"/>
              </a:ext>
            </a:extLst>
          </p:cNvPr>
          <p:cNvCxnSpPr>
            <a:cxnSpLocks/>
            <a:stCxn id="10" idx="3"/>
            <a:endCxn id="11" idx="2"/>
          </p:cNvCxnSpPr>
          <p:nvPr/>
        </p:nvCxnSpPr>
        <p:spPr>
          <a:xfrm flipV="1">
            <a:off x="5447928" y="4752441"/>
            <a:ext cx="1714872" cy="660491"/>
          </a:xfrm>
          <a:prstGeom prst="bentConnector2">
            <a:avLst/>
          </a:prstGeom>
          <a:ln w="76200">
            <a:solidFill>
              <a:srgbClr val="FFC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3" name="コネクタ: カギ線 32">
            <a:extLst>
              <a:ext uri="{FF2B5EF4-FFF2-40B4-BE49-F238E27FC236}">
                <a16:creationId xmlns:a16="http://schemas.microsoft.com/office/drawing/2014/main" id="{68D348B2-854A-6343-A73F-069AF0035357}"/>
              </a:ext>
            </a:extLst>
          </p:cNvPr>
          <p:cNvCxnSpPr>
            <a:cxnSpLocks/>
            <a:stCxn id="10" idx="3"/>
            <a:endCxn id="9" idx="2"/>
          </p:cNvCxnSpPr>
          <p:nvPr/>
        </p:nvCxnSpPr>
        <p:spPr>
          <a:xfrm flipV="1">
            <a:off x="5447928" y="2996952"/>
            <a:ext cx="3823679" cy="2415980"/>
          </a:xfrm>
          <a:prstGeom prst="bentConnector2">
            <a:avLst/>
          </a:prstGeom>
          <a:ln w="76200">
            <a:solidFill>
              <a:srgbClr val="FFC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6" name="コネクタ: カギ線 35">
            <a:extLst>
              <a:ext uri="{FF2B5EF4-FFF2-40B4-BE49-F238E27FC236}">
                <a16:creationId xmlns:a16="http://schemas.microsoft.com/office/drawing/2014/main" id="{3C2791D5-78FD-828D-C912-3CFD8638AD89}"/>
              </a:ext>
            </a:extLst>
          </p:cNvPr>
          <p:cNvCxnSpPr>
            <a:cxnSpLocks/>
            <a:stCxn id="9" idx="3"/>
          </p:cNvCxnSpPr>
          <p:nvPr/>
        </p:nvCxnSpPr>
        <p:spPr>
          <a:xfrm>
            <a:off x="9991687" y="2276872"/>
            <a:ext cx="1000857" cy="1368152"/>
          </a:xfrm>
          <a:prstGeom prst="bentConnector2">
            <a:avLst/>
          </a:prstGeom>
          <a:ln w="76200">
            <a:solidFill>
              <a:srgbClr val="FFC000"/>
            </a:solidFill>
            <a:tailEnd type="triangle"/>
          </a:ln>
        </p:spPr>
        <p:style>
          <a:lnRef idx="1">
            <a:schemeClr val="accent1"/>
          </a:lnRef>
          <a:fillRef idx="0">
            <a:schemeClr val="accent1"/>
          </a:fillRef>
          <a:effectRef idx="0">
            <a:schemeClr val="accent1"/>
          </a:effectRef>
          <a:fontRef idx="minor">
            <a:schemeClr val="tx1"/>
          </a:fontRef>
        </p:style>
      </p:cxnSp>
      <p:pic>
        <p:nvPicPr>
          <p:cNvPr id="40" name="図 39" descr="テキスト が含まれている画像&#10;&#10;自動的に生成された説明">
            <a:extLst>
              <a:ext uri="{FF2B5EF4-FFF2-40B4-BE49-F238E27FC236}">
                <a16:creationId xmlns:a16="http://schemas.microsoft.com/office/drawing/2014/main" id="{D5E0BFAB-5D0A-863D-386C-ABFE8EB36AA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108352" y="3700468"/>
            <a:ext cx="1768384" cy="1329271"/>
          </a:xfrm>
          <a:prstGeom prst="rect">
            <a:avLst/>
          </a:prstGeom>
        </p:spPr>
      </p:pic>
      <p:sp>
        <p:nvSpPr>
          <p:cNvPr id="3" name="テキスト ボックス 2">
            <a:extLst>
              <a:ext uri="{FF2B5EF4-FFF2-40B4-BE49-F238E27FC236}">
                <a16:creationId xmlns:a16="http://schemas.microsoft.com/office/drawing/2014/main" id="{424680AF-0946-30F7-0136-4C93B55F1D61}"/>
              </a:ext>
            </a:extLst>
          </p:cNvPr>
          <p:cNvSpPr txBox="1"/>
          <p:nvPr/>
        </p:nvSpPr>
        <p:spPr>
          <a:xfrm>
            <a:off x="6096000" y="1560567"/>
            <a:ext cx="1800493" cy="369332"/>
          </a:xfrm>
          <a:prstGeom prst="rect">
            <a:avLst/>
          </a:prstGeom>
          <a:noFill/>
        </p:spPr>
        <p:txBody>
          <a:bodyPr wrap="none" rtlCol="0">
            <a:spAutoFit/>
          </a:bodyPr>
          <a:lstStyle/>
          <a:p>
            <a:r>
              <a:rPr kumimoji="1" lang="ja-JP" altLang="en-US" dirty="0"/>
              <a:t>データ自動登録</a:t>
            </a:r>
          </a:p>
        </p:txBody>
      </p:sp>
      <p:cxnSp>
        <p:nvCxnSpPr>
          <p:cNvPr id="8" name="コネクタ: カギ線 7">
            <a:extLst>
              <a:ext uri="{FF2B5EF4-FFF2-40B4-BE49-F238E27FC236}">
                <a16:creationId xmlns:a16="http://schemas.microsoft.com/office/drawing/2014/main" id="{35116F05-6D7E-34E2-8D0E-1E7832B82F5F}"/>
              </a:ext>
            </a:extLst>
          </p:cNvPr>
          <p:cNvCxnSpPr>
            <a:cxnSpLocks/>
            <a:stCxn id="6" idx="3"/>
            <a:endCxn id="11" idx="1"/>
          </p:cNvCxnSpPr>
          <p:nvPr/>
        </p:nvCxnSpPr>
        <p:spPr>
          <a:xfrm>
            <a:off x="2274395" y="2312847"/>
            <a:ext cx="4168325" cy="1719514"/>
          </a:xfrm>
          <a:prstGeom prst="bentConnector3">
            <a:avLst>
              <a:gd name="adj1" fmla="val 20659"/>
            </a:avLst>
          </a:prstGeom>
          <a:ln w="762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7" name="テキスト ボックス 16">
            <a:extLst>
              <a:ext uri="{FF2B5EF4-FFF2-40B4-BE49-F238E27FC236}">
                <a16:creationId xmlns:a16="http://schemas.microsoft.com/office/drawing/2014/main" id="{A898DF13-3014-9983-DF46-E3743FA56B25}"/>
              </a:ext>
            </a:extLst>
          </p:cNvPr>
          <p:cNvSpPr txBox="1"/>
          <p:nvPr/>
        </p:nvSpPr>
        <p:spPr>
          <a:xfrm>
            <a:off x="7680176" y="5560342"/>
            <a:ext cx="1338828" cy="369332"/>
          </a:xfrm>
          <a:prstGeom prst="rect">
            <a:avLst/>
          </a:prstGeom>
          <a:noFill/>
        </p:spPr>
        <p:txBody>
          <a:bodyPr wrap="none" rtlCol="0">
            <a:spAutoFit/>
          </a:bodyPr>
          <a:lstStyle/>
          <a:p>
            <a:r>
              <a:rPr kumimoji="1" lang="ja-JP" altLang="en-US" dirty="0"/>
              <a:t>データ参照</a:t>
            </a:r>
          </a:p>
        </p:txBody>
      </p:sp>
      <p:sp>
        <p:nvSpPr>
          <p:cNvPr id="18" name="テキスト ボックス 17">
            <a:extLst>
              <a:ext uri="{FF2B5EF4-FFF2-40B4-BE49-F238E27FC236}">
                <a16:creationId xmlns:a16="http://schemas.microsoft.com/office/drawing/2014/main" id="{2607CF0C-D9F7-6400-6DF0-CAAF4B4EB118}"/>
              </a:ext>
            </a:extLst>
          </p:cNvPr>
          <p:cNvSpPr txBox="1"/>
          <p:nvPr/>
        </p:nvSpPr>
        <p:spPr>
          <a:xfrm>
            <a:off x="4818913" y="3427138"/>
            <a:ext cx="1338828" cy="369332"/>
          </a:xfrm>
          <a:prstGeom prst="rect">
            <a:avLst/>
          </a:prstGeom>
          <a:noFill/>
        </p:spPr>
        <p:txBody>
          <a:bodyPr wrap="none" rtlCol="0">
            <a:spAutoFit/>
          </a:bodyPr>
          <a:lstStyle/>
          <a:p>
            <a:r>
              <a:rPr kumimoji="1" lang="ja-JP" altLang="en-US" dirty="0"/>
              <a:t>データ参照</a:t>
            </a:r>
          </a:p>
        </p:txBody>
      </p:sp>
      <p:sp>
        <p:nvSpPr>
          <p:cNvPr id="4" name="スライド番号プレースホルダー 1">
            <a:extLst>
              <a:ext uri="{FF2B5EF4-FFF2-40B4-BE49-F238E27FC236}">
                <a16:creationId xmlns:a16="http://schemas.microsoft.com/office/drawing/2014/main" id="{21B05BE2-47BE-1ED6-CCCF-F9C9EB556D6F}"/>
              </a:ext>
            </a:extLst>
          </p:cNvPr>
          <p:cNvSpPr txBox="1">
            <a:spLocks/>
          </p:cNvSpPr>
          <p:nvPr/>
        </p:nvSpPr>
        <p:spPr>
          <a:xfrm>
            <a:off x="9448800" y="6542761"/>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D4F62245-79D7-4B7F-8901-7EDD072E00BB}" type="slidenum">
              <a:rPr lang="ja-JP" altLang="en-US" smtClean="0"/>
              <a:pPr/>
              <a:t>22</a:t>
            </a:fld>
            <a:endParaRPr lang="ja-JP" altLang="en-US" dirty="0"/>
          </a:p>
        </p:txBody>
      </p:sp>
    </p:spTree>
    <p:extLst>
      <p:ext uri="{BB962C8B-B14F-4D97-AF65-F5344CB8AC3E}">
        <p14:creationId xmlns:p14="http://schemas.microsoft.com/office/powerpoint/2010/main" val="4247120868"/>
      </p:ext>
    </p:extLst>
  </p:cSld>
  <p:clrMapOvr>
    <a:masterClrMapping/>
  </p:clrMapOvr>
  <p:extLst>
    <p:ext uri="{6950BFC3-D8DA-4A85-94F7-54DA5524770B}">
      <p188:commentRel xmlns:p188="http://schemas.microsoft.com/office/powerpoint/2018/8/main" r:id="rId3"/>
    </p:ext>
  </p:extLs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a:extLst>
              <a:ext uri="{FF2B5EF4-FFF2-40B4-BE49-F238E27FC236}">
                <a16:creationId xmlns:a16="http://schemas.microsoft.com/office/drawing/2014/main" id="{00E3E34E-768D-7CAF-5A45-ACCF9168DD7A}"/>
              </a:ext>
            </a:extLst>
          </p:cNvPr>
          <p:cNvSpPr/>
          <p:nvPr/>
        </p:nvSpPr>
        <p:spPr>
          <a:xfrm>
            <a:off x="0" y="0"/>
            <a:ext cx="12192000" cy="1829455"/>
          </a:xfrm>
          <a:prstGeom prst="rect">
            <a:avLst/>
          </a:prstGeom>
          <a:solidFill>
            <a:srgbClr val="FBE5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吹き出し: 角を丸めた四角形 1">
            <a:extLst>
              <a:ext uri="{FF2B5EF4-FFF2-40B4-BE49-F238E27FC236}">
                <a16:creationId xmlns:a16="http://schemas.microsoft.com/office/drawing/2014/main" id="{FE258E53-17D0-0BB2-900B-14BC57BD0A97}"/>
              </a:ext>
            </a:extLst>
          </p:cNvPr>
          <p:cNvSpPr/>
          <p:nvPr/>
        </p:nvSpPr>
        <p:spPr>
          <a:xfrm>
            <a:off x="459435" y="636198"/>
            <a:ext cx="11273129" cy="1009274"/>
          </a:xfrm>
          <a:prstGeom prst="wedgeRoundRectCallout">
            <a:avLst>
              <a:gd name="adj1" fmla="val 2471"/>
              <a:gd name="adj2" fmla="val 25110"/>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tx1"/>
                </a:solidFill>
              </a:rPr>
              <a:t>現金出納帳</a:t>
            </a:r>
            <a:endParaRPr kumimoji="1" lang="ja-JP" altLang="en-US" sz="2800" dirty="0">
              <a:solidFill>
                <a:schemeClr val="tx1"/>
              </a:solidFill>
            </a:endParaRPr>
          </a:p>
        </p:txBody>
      </p:sp>
      <p:sp>
        <p:nvSpPr>
          <p:cNvPr id="8" name="フローチャート: 他ページ結合子 7">
            <a:extLst>
              <a:ext uri="{FF2B5EF4-FFF2-40B4-BE49-F238E27FC236}">
                <a16:creationId xmlns:a16="http://schemas.microsoft.com/office/drawing/2014/main" id="{4103E42C-2DB0-8BED-82F7-CA90699E88FC}"/>
              </a:ext>
            </a:extLst>
          </p:cNvPr>
          <p:cNvSpPr/>
          <p:nvPr/>
        </p:nvSpPr>
        <p:spPr>
          <a:xfrm>
            <a:off x="335360" y="0"/>
            <a:ext cx="3104648" cy="1009274"/>
          </a:xfrm>
          <a:prstGeom prst="flowChartOffpageConnector">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t>事例２</a:t>
            </a:r>
            <a:br>
              <a:rPr kumimoji="1" lang="en-US" altLang="ja-JP" sz="2000" b="1" dirty="0"/>
            </a:br>
            <a:r>
              <a:rPr kumimoji="1" lang="ja-JP" altLang="en-US" sz="1600" b="1" dirty="0"/>
              <a:t>作成支援サービス</a:t>
            </a:r>
            <a:endParaRPr kumimoji="1" lang="ja-JP" altLang="en-US" sz="2000" dirty="0"/>
          </a:p>
        </p:txBody>
      </p:sp>
      <p:pic>
        <p:nvPicPr>
          <p:cNvPr id="13" name="図 12">
            <a:extLst>
              <a:ext uri="{FF2B5EF4-FFF2-40B4-BE49-F238E27FC236}">
                <a16:creationId xmlns:a16="http://schemas.microsoft.com/office/drawing/2014/main" id="{42BD11EF-4C6A-0CE8-9358-EBCEC592CC14}"/>
              </a:ext>
            </a:extLst>
          </p:cNvPr>
          <p:cNvPicPr>
            <a:picLocks noChangeAspect="1"/>
          </p:cNvPicPr>
          <p:nvPr/>
        </p:nvPicPr>
        <p:blipFill>
          <a:blip r:embed="rId3"/>
          <a:stretch>
            <a:fillRect/>
          </a:stretch>
        </p:blipFill>
        <p:spPr>
          <a:xfrm>
            <a:off x="335360" y="1374008"/>
            <a:ext cx="3954230" cy="4453418"/>
          </a:xfrm>
          <a:prstGeom prst="rect">
            <a:avLst/>
          </a:prstGeom>
          <a:ln>
            <a:noFill/>
          </a:ln>
          <a:effectLst>
            <a:outerShdw blurRad="50800" dist="38100" dir="2700000" algn="tl" rotWithShape="0">
              <a:prstClr val="black">
                <a:alpha val="40000"/>
              </a:prstClr>
            </a:outerShdw>
          </a:effectLst>
        </p:spPr>
      </p:pic>
      <p:pic>
        <p:nvPicPr>
          <p:cNvPr id="18" name="図 17">
            <a:extLst>
              <a:ext uri="{FF2B5EF4-FFF2-40B4-BE49-F238E27FC236}">
                <a16:creationId xmlns:a16="http://schemas.microsoft.com/office/drawing/2014/main" id="{B7C45D86-215C-5F08-F361-162C5BEE04B7}"/>
              </a:ext>
            </a:extLst>
          </p:cNvPr>
          <p:cNvPicPr>
            <a:picLocks noChangeAspect="1"/>
          </p:cNvPicPr>
          <p:nvPr/>
        </p:nvPicPr>
        <p:blipFill>
          <a:blip r:embed="rId4"/>
          <a:stretch>
            <a:fillRect/>
          </a:stretch>
        </p:blipFill>
        <p:spPr>
          <a:xfrm>
            <a:off x="1176321" y="5137517"/>
            <a:ext cx="4045768" cy="1120658"/>
          </a:xfrm>
          <a:prstGeom prst="rect">
            <a:avLst/>
          </a:prstGeom>
          <a:ln>
            <a:noFill/>
          </a:ln>
          <a:effectLst>
            <a:outerShdw blurRad="50800" dist="38100" dir="2700000" algn="tl" rotWithShape="0">
              <a:prstClr val="black">
                <a:alpha val="40000"/>
              </a:prstClr>
            </a:outerShdw>
          </a:effectLst>
        </p:spPr>
      </p:pic>
      <p:sp>
        <p:nvSpPr>
          <p:cNvPr id="21" name="テキスト ボックス 20">
            <a:extLst>
              <a:ext uri="{FF2B5EF4-FFF2-40B4-BE49-F238E27FC236}">
                <a16:creationId xmlns:a16="http://schemas.microsoft.com/office/drawing/2014/main" id="{B2F8D2AE-FDA9-7762-7F14-963E1A436ECF}"/>
              </a:ext>
            </a:extLst>
          </p:cNvPr>
          <p:cNvSpPr txBox="1"/>
          <p:nvPr/>
        </p:nvSpPr>
        <p:spPr>
          <a:xfrm>
            <a:off x="5735960" y="2780928"/>
            <a:ext cx="5561638" cy="3046988"/>
          </a:xfrm>
          <a:prstGeom prst="rect">
            <a:avLst/>
          </a:prstGeom>
          <a:noFill/>
        </p:spPr>
        <p:txBody>
          <a:bodyPr wrap="square">
            <a:spAutoFit/>
          </a:bodyPr>
          <a:lstStyle/>
          <a:p>
            <a:r>
              <a:rPr lang="ja-JP" altLang="en-US" sz="2400" b="1" dirty="0"/>
              <a:t>業種</a:t>
            </a:r>
            <a:r>
              <a:rPr lang="ja-JP" altLang="en-US" sz="2400" dirty="0"/>
              <a:t>：</a:t>
            </a:r>
            <a:r>
              <a:rPr lang="ja-JP" altLang="en-US" sz="2400" dirty="0">
                <a:latin typeface="メイリオ" panose="020B0604030504040204" pitchFamily="50" charset="-128"/>
                <a:ea typeface="メイリオ" panose="020B0604030504040204" pitchFamily="50" charset="-128"/>
              </a:rPr>
              <a:t>流通・小売</a:t>
            </a:r>
            <a:endParaRPr lang="en-US" altLang="ja-JP" sz="2400" dirty="0">
              <a:latin typeface="メイリオ" panose="020B0604030504040204" pitchFamily="50" charset="-128"/>
              <a:ea typeface="メイリオ" panose="020B0604030504040204" pitchFamily="50" charset="-128"/>
            </a:endParaRPr>
          </a:p>
          <a:p>
            <a:endParaRPr lang="en-US" altLang="ja-JP" sz="2000" dirty="0">
              <a:latin typeface="メイリオ" panose="020B0604030504040204" pitchFamily="50" charset="-128"/>
              <a:ea typeface="メイリオ" panose="020B0604030504040204" pitchFamily="50" charset="-128"/>
            </a:endParaRPr>
          </a:p>
          <a:p>
            <a:r>
              <a:rPr lang="ja-JP" altLang="en-US" sz="2000" b="1" dirty="0">
                <a:latin typeface="メイリオ" panose="020B0604030504040204" pitchFamily="50" charset="-128"/>
                <a:ea typeface="メイリオ" panose="020B0604030504040204" pitchFamily="50" charset="-128"/>
              </a:rPr>
              <a:t>どんなアプリ？</a:t>
            </a:r>
            <a:r>
              <a:rPr lang="ja-JP" altLang="en-US" sz="2000" dirty="0">
                <a:latin typeface="メイリオ" panose="020B0604030504040204" pitchFamily="50" charset="-128"/>
                <a:ea typeface="メイリオ" panose="020B0604030504040204" pitchFamily="50" charset="-128"/>
              </a:rPr>
              <a:t>：</a:t>
            </a:r>
            <a:endParaRPr lang="en-US" altLang="ja-JP" sz="2000" dirty="0">
              <a:latin typeface="メイリオ" panose="020B0604030504040204" pitchFamily="50" charset="-128"/>
              <a:ea typeface="メイリオ" panose="020B0604030504040204" pitchFamily="50" charset="-128"/>
            </a:endParaRPr>
          </a:p>
          <a:p>
            <a:r>
              <a:rPr lang="ja-JP" altLang="en-US" sz="1800" dirty="0">
                <a:latin typeface="メイリオ" panose="020B0604030504040204" pitchFamily="50" charset="-128"/>
                <a:ea typeface="メイリオ" panose="020B0604030504040204" pitchFamily="50" charset="-128"/>
              </a:rPr>
              <a:t>　　紙ベースで運用していた現金出納帳を、</a:t>
            </a:r>
            <a:endParaRPr lang="en-US" altLang="ja-JP" sz="1800" dirty="0">
              <a:latin typeface="メイリオ" panose="020B0604030504040204" pitchFamily="50" charset="-128"/>
              <a:ea typeface="メイリオ" panose="020B0604030504040204" pitchFamily="50" charset="-128"/>
            </a:endParaRPr>
          </a:p>
          <a:p>
            <a:r>
              <a:rPr lang="ja-JP" altLang="en-US" sz="1800" dirty="0">
                <a:latin typeface="メイリオ" panose="020B0604030504040204" pitchFamily="50" charset="-128"/>
                <a:ea typeface="メイリオ" panose="020B0604030504040204" pitchFamily="50" charset="-128"/>
              </a:rPr>
              <a:t>　　</a:t>
            </a:r>
            <a:r>
              <a:rPr lang="en-US" altLang="ja-JP" sz="1800" dirty="0">
                <a:latin typeface="メイリオ" panose="020B0604030504040204" pitchFamily="50" charset="-128"/>
                <a:ea typeface="メイリオ" panose="020B0604030504040204" pitchFamily="50" charset="-128"/>
              </a:rPr>
              <a:t>AppSuite</a:t>
            </a:r>
            <a:r>
              <a:rPr lang="ja-JP" altLang="en-US" sz="1800" dirty="0">
                <a:latin typeface="メイリオ" panose="020B0604030504040204" pitchFamily="50" charset="-128"/>
                <a:ea typeface="メイリオ" panose="020B0604030504040204" pitchFamily="50" charset="-128"/>
              </a:rPr>
              <a:t>で管理するよう置き換え。</a:t>
            </a:r>
            <a:endParaRPr lang="en-US" altLang="ja-JP" sz="1800" dirty="0">
              <a:latin typeface="メイリオ" panose="020B0604030504040204" pitchFamily="50" charset="-128"/>
              <a:ea typeface="メイリオ" panose="020B0604030504040204" pitchFamily="50" charset="-128"/>
            </a:endParaRPr>
          </a:p>
          <a:p>
            <a:r>
              <a:rPr lang="ja-JP" altLang="en-US" sz="1800" dirty="0">
                <a:latin typeface="メイリオ" panose="020B0604030504040204" pitchFamily="50" charset="-128"/>
                <a:ea typeface="メイリオ" panose="020B0604030504040204" pitchFamily="50" charset="-128"/>
              </a:rPr>
              <a:t>　　入出金管理、残金確認もできる。</a:t>
            </a:r>
            <a:endParaRPr lang="en-US" altLang="ja-JP" sz="1800" dirty="0">
              <a:latin typeface="メイリオ" panose="020B0604030504040204" pitchFamily="50" charset="-128"/>
              <a:ea typeface="メイリオ" panose="020B0604030504040204" pitchFamily="50" charset="-128"/>
            </a:endParaRPr>
          </a:p>
          <a:p>
            <a:endParaRPr lang="en-US" altLang="ja-JP" sz="1800" dirty="0">
              <a:latin typeface="メイリオ" panose="020B0604030504040204" pitchFamily="50" charset="-128"/>
              <a:ea typeface="メイリオ" panose="020B0604030504040204" pitchFamily="50" charset="-128"/>
            </a:endParaRPr>
          </a:p>
          <a:p>
            <a:r>
              <a:rPr lang="en-US" altLang="ja-JP" sz="2000" b="1" dirty="0"/>
              <a:t>Point</a:t>
            </a:r>
            <a:r>
              <a:rPr lang="ja-JP" altLang="en-US" sz="1800" dirty="0"/>
              <a:t>：</a:t>
            </a:r>
            <a:endParaRPr lang="en-US" altLang="ja-JP" sz="1800" dirty="0"/>
          </a:p>
          <a:p>
            <a:r>
              <a:rPr lang="ja-JP" altLang="en-US" sz="1800" dirty="0"/>
              <a:t>　　・リアルタイムに現在の残高を確認できる。</a:t>
            </a:r>
            <a:endParaRPr lang="en-US" altLang="ja-JP" sz="1800" dirty="0"/>
          </a:p>
          <a:p>
            <a:r>
              <a:rPr lang="ja-JP" altLang="en-US" sz="1800" dirty="0"/>
              <a:t>　　・一覧画面で全体のデータの俯瞰、集計も可能。</a:t>
            </a:r>
          </a:p>
        </p:txBody>
      </p:sp>
      <p:sp>
        <p:nvSpPr>
          <p:cNvPr id="3" name="スライド番号プレースホルダー 1">
            <a:extLst>
              <a:ext uri="{FF2B5EF4-FFF2-40B4-BE49-F238E27FC236}">
                <a16:creationId xmlns:a16="http://schemas.microsoft.com/office/drawing/2014/main" id="{778800C3-2A03-91CA-8AB8-22006B5215C2}"/>
              </a:ext>
            </a:extLst>
          </p:cNvPr>
          <p:cNvSpPr txBox="1">
            <a:spLocks/>
          </p:cNvSpPr>
          <p:nvPr/>
        </p:nvSpPr>
        <p:spPr>
          <a:xfrm>
            <a:off x="9448800" y="6542761"/>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D4F62245-79D7-4B7F-8901-7EDD072E00BB}" type="slidenum">
              <a:rPr lang="ja-JP" altLang="en-US" smtClean="0"/>
              <a:pPr/>
              <a:t>23</a:t>
            </a:fld>
            <a:endParaRPr lang="ja-JP" altLang="en-US" dirty="0"/>
          </a:p>
        </p:txBody>
      </p:sp>
    </p:spTree>
    <p:extLst>
      <p:ext uri="{BB962C8B-B14F-4D97-AF65-F5344CB8AC3E}">
        <p14:creationId xmlns:p14="http://schemas.microsoft.com/office/powerpoint/2010/main" val="13778781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492B7F41-8844-7ACF-3D67-3076F96BDD21}"/>
              </a:ext>
            </a:extLst>
          </p:cNvPr>
          <p:cNvPicPr>
            <a:picLocks noChangeAspect="1"/>
          </p:cNvPicPr>
          <p:nvPr/>
        </p:nvPicPr>
        <p:blipFill>
          <a:blip r:embed="rId2"/>
          <a:stretch>
            <a:fillRect/>
          </a:stretch>
        </p:blipFill>
        <p:spPr>
          <a:xfrm>
            <a:off x="259682" y="1628800"/>
            <a:ext cx="7276478" cy="3804300"/>
          </a:xfrm>
          <a:prstGeom prst="rect">
            <a:avLst/>
          </a:prstGeom>
          <a:ln>
            <a:noFill/>
          </a:ln>
          <a:effectLst>
            <a:outerShdw blurRad="50800" dist="38100" dir="2700000" algn="tl" rotWithShape="0">
              <a:prstClr val="black">
                <a:alpha val="40000"/>
              </a:prstClr>
            </a:outerShdw>
          </a:effectLst>
        </p:spPr>
      </p:pic>
      <p:sp>
        <p:nvSpPr>
          <p:cNvPr id="9" name="正方形/長方形 8">
            <a:extLst>
              <a:ext uri="{FF2B5EF4-FFF2-40B4-BE49-F238E27FC236}">
                <a16:creationId xmlns:a16="http://schemas.microsoft.com/office/drawing/2014/main" id="{717F408E-7CAA-51C7-3E5B-A1584DBD64C4}"/>
              </a:ext>
            </a:extLst>
          </p:cNvPr>
          <p:cNvSpPr/>
          <p:nvPr/>
        </p:nvSpPr>
        <p:spPr>
          <a:xfrm>
            <a:off x="4729683" y="3284984"/>
            <a:ext cx="6988446" cy="27910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フローチャート: 他ページ結合子 1">
            <a:extLst>
              <a:ext uri="{FF2B5EF4-FFF2-40B4-BE49-F238E27FC236}">
                <a16:creationId xmlns:a16="http://schemas.microsoft.com/office/drawing/2014/main" id="{F498EDE5-C337-AD76-B080-3FD5A32241D2}"/>
              </a:ext>
            </a:extLst>
          </p:cNvPr>
          <p:cNvSpPr/>
          <p:nvPr/>
        </p:nvSpPr>
        <p:spPr>
          <a:xfrm>
            <a:off x="335360" y="0"/>
            <a:ext cx="3104648" cy="1009274"/>
          </a:xfrm>
          <a:prstGeom prst="flowChartOffpageConnector">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latin typeface="メイリオ" panose="020B0604030504040204" pitchFamily="50" charset="-128"/>
                <a:ea typeface="メイリオ" panose="020B0604030504040204" pitchFamily="50" charset="-128"/>
              </a:rPr>
              <a:t>事例３</a:t>
            </a:r>
            <a:br>
              <a:rPr kumimoji="1" lang="en-US" altLang="ja-JP" sz="2000" b="1" dirty="0">
                <a:latin typeface="メイリオ" panose="020B0604030504040204" pitchFamily="50" charset="-128"/>
                <a:ea typeface="メイリオ" panose="020B0604030504040204" pitchFamily="50" charset="-128"/>
              </a:rPr>
            </a:br>
            <a:r>
              <a:rPr kumimoji="1" lang="ja-JP" altLang="en-US" sz="1600" b="1" dirty="0">
                <a:latin typeface="メイリオ" panose="020B0604030504040204" pitchFamily="50" charset="-128"/>
                <a:ea typeface="メイリオ" panose="020B0604030504040204" pitchFamily="50" charset="-128"/>
              </a:rPr>
              <a:t>作成支援サービス</a:t>
            </a:r>
            <a:endParaRPr kumimoji="1" lang="ja-JP" altLang="en-US" sz="2000" dirty="0">
              <a:latin typeface="メイリオ" panose="020B0604030504040204" pitchFamily="50" charset="-128"/>
              <a:ea typeface="メイリオ" panose="020B0604030504040204" pitchFamily="50" charset="-128"/>
            </a:endParaRPr>
          </a:p>
        </p:txBody>
      </p:sp>
      <p:sp>
        <p:nvSpPr>
          <p:cNvPr id="5" name="吹き出し: 角を丸めた四角形 4">
            <a:extLst>
              <a:ext uri="{FF2B5EF4-FFF2-40B4-BE49-F238E27FC236}">
                <a16:creationId xmlns:a16="http://schemas.microsoft.com/office/drawing/2014/main" id="{D9FCB455-3A5A-438D-A70C-9BA57EB66C41}"/>
              </a:ext>
            </a:extLst>
          </p:cNvPr>
          <p:cNvSpPr/>
          <p:nvPr/>
        </p:nvSpPr>
        <p:spPr>
          <a:xfrm>
            <a:off x="459435" y="602262"/>
            <a:ext cx="11273129" cy="1009274"/>
          </a:xfrm>
          <a:prstGeom prst="wedgeRoundRectCallout">
            <a:avLst>
              <a:gd name="adj1" fmla="val 2471"/>
              <a:gd name="adj2" fmla="val 25110"/>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tx1"/>
                </a:solidFill>
                <a:latin typeface="メイリオ" panose="020B0604030504040204" pitchFamily="50" charset="-128"/>
                <a:ea typeface="メイリオ" panose="020B0604030504040204" pitchFamily="50" charset="-128"/>
              </a:rPr>
              <a:t>人事評価</a:t>
            </a:r>
            <a:endParaRPr kumimoji="1" lang="ja-JP" altLang="en-US" sz="2800" dirty="0">
              <a:solidFill>
                <a:schemeClr val="tx1"/>
              </a:solidFill>
              <a:latin typeface="メイリオ" panose="020B0604030504040204" pitchFamily="50" charset="-128"/>
              <a:ea typeface="メイリオ" panose="020B0604030504040204" pitchFamily="50" charset="-128"/>
            </a:endParaRPr>
          </a:p>
        </p:txBody>
      </p:sp>
      <p:sp>
        <p:nvSpPr>
          <p:cNvPr id="7" name="テキスト ボックス 6">
            <a:extLst>
              <a:ext uri="{FF2B5EF4-FFF2-40B4-BE49-F238E27FC236}">
                <a16:creationId xmlns:a16="http://schemas.microsoft.com/office/drawing/2014/main" id="{58EEAF58-9553-9146-0F08-11B31C184D20}"/>
              </a:ext>
            </a:extLst>
          </p:cNvPr>
          <p:cNvSpPr txBox="1"/>
          <p:nvPr/>
        </p:nvSpPr>
        <p:spPr>
          <a:xfrm>
            <a:off x="4748063" y="3429000"/>
            <a:ext cx="7416824" cy="2769989"/>
          </a:xfrm>
          <a:prstGeom prst="rect">
            <a:avLst/>
          </a:prstGeom>
          <a:noFill/>
        </p:spPr>
        <p:txBody>
          <a:bodyPr wrap="square">
            <a:spAutoFit/>
          </a:bodyPr>
          <a:lstStyle/>
          <a:p>
            <a:r>
              <a:rPr lang="ja-JP" altLang="en-US" sz="2400" b="1" dirty="0">
                <a:latin typeface="メイリオ" panose="020B0604030504040204" pitchFamily="50" charset="-128"/>
                <a:ea typeface="メイリオ" panose="020B0604030504040204" pitchFamily="50" charset="-128"/>
              </a:rPr>
              <a:t>業種</a:t>
            </a:r>
            <a:r>
              <a:rPr lang="ja-JP" altLang="en-US" sz="2400" dirty="0">
                <a:latin typeface="メイリオ" panose="020B0604030504040204" pitchFamily="50" charset="-128"/>
                <a:ea typeface="メイリオ" panose="020B0604030504040204" pitchFamily="50" charset="-128"/>
              </a:rPr>
              <a:t>：流通・小売</a:t>
            </a:r>
            <a:endParaRPr lang="en-US" altLang="ja-JP" sz="2400" dirty="0">
              <a:latin typeface="メイリオ" panose="020B0604030504040204" pitchFamily="50" charset="-128"/>
              <a:ea typeface="メイリオ" panose="020B0604030504040204" pitchFamily="50" charset="-128"/>
            </a:endParaRPr>
          </a:p>
          <a:p>
            <a:endParaRPr lang="en-US" altLang="ja-JP" sz="2000" dirty="0">
              <a:latin typeface="メイリオ" panose="020B0604030504040204" pitchFamily="50" charset="-128"/>
              <a:ea typeface="メイリオ" panose="020B0604030504040204" pitchFamily="50" charset="-128"/>
            </a:endParaRPr>
          </a:p>
          <a:p>
            <a:r>
              <a:rPr lang="ja-JP" altLang="en-US" sz="2000" b="1" dirty="0">
                <a:latin typeface="メイリオ" panose="020B0604030504040204" pitchFamily="50" charset="-128"/>
                <a:ea typeface="メイリオ" panose="020B0604030504040204" pitchFamily="50" charset="-128"/>
              </a:rPr>
              <a:t>どんなアプリ？</a:t>
            </a:r>
            <a:r>
              <a:rPr lang="ja-JP" altLang="en-US" sz="2000" dirty="0">
                <a:latin typeface="メイリオ" panose="020B0604030504040204" pitchFamily="50" charset="-128"/>
                <a:ea typeface="メイリオ" panose="020B0604030504040204" pitchFamily="50" charset="-128"/>
              </a:rPr>
              <a:t>：</a:t>
            </a:r>
            <a:endParaRPr lang="en-US" altLang="ja-JP" sz="2000" dirty="0">
              <a:latin typeface="メイリオ" panose="020B0604030504040204" pitchFamily="50" charset="-128"/>
              <a:ea typeface="メイリオ" panose="020B0604030504040204" pitchFamily="50" charset="-128"/>
            </a:endParaRPr>
          </a:p>
          <a:p>
            <a:r>
              <a:rPr lang="ja-JP" altLang="en-US" sz="1800" dirty="0">
                <a:latin typeface="メイリオ" panose="020B0604030504040204" pitchFamily="50" charset="-128"/>
                <a:ea typeface="メイリオ" panose="020B0604030504040204" pitchFamily="50" charset="-128"/>
              </a:rPr>
              <a:t>　　人事評価結果を記録するアプリ。</a:t>
            </a:r>
            <a:endParaRPr lang="en-US" altLang="ja-JP" sz="1800" dirty="0">
              <a:latin typeface="メイリオ" panose="020B0604030504040204" pitchFamily="50" charset="-128"/>
              <a:ea typeface="メイリオ" panose="020B0604030504040204" pitchFamily="50" charset="-128"/>
            </a:endParaRPr>
          </a:p>
          <a:p>
            <a:r>
              <a:rPr lang="ja-JP" altLang="en-US" sz="1800" dirty="0">
                <a:latin typeface="メイリオ" panose="020B0604030504040204" pitchFamily="50" charset="-128"/>
                <a:ea typeface="メイリオ" panose="020B0604030504040204" pitchFamily="50" charset="-128"/>
              </a:rPr>
              <a:t>　　</a:t>
            </a:r>
            <a:r>
              <a:rPr lang="en-US" altLang="ja-JP" sz="1800" dirty="0">
                <a:latin typeface="メイリオ" panose="020B0604030504040204" pitchFamily="50" charset="-128"/>
                <a:ea typeface="メイリオ" panose="020B0604030504040204" pitchFamily="50" charset="-128"/>
              </a:rPr>
              <a:t>1</a:t>
            </a:r>
            <a:r>
              <a:rPr lang="ja-JP" altLang="en-US" sz="1800" dirty="0">
                <a:latin typeface="メイリオ" panose="020B0604030504040204" pitchFamily="50" charset="-128"/>
                <a:ea typeface="メイリオ" panose="020B0604030504040204" pitchFamily="50" charset="-128"/>
              </a:rPr>
              <a:t>次評価～最終評価まで</a:t>
            </a:r>
            <a:r>
              <a:rPr lang="en-US" altLang="ja-JP" sz="1800" dirty="0">
                <a:latin typeface="メイリオ" panose="020B0604030504040204" pitchFamily="50" charset="-128"/>
                <a:ea typeface="メイリオ" panose="020B0604030504040204" pitchFamily="50" charset="-128"/>
              </a:rPr>
              <a:t>1</a:t>
            </a:r>
            <a:r>
              <a:rPr lang="ja-JP" altLang="en-US" sz="1800" dirty="0">
                <a:latin typeface="メイリオ" panose="020B0604030504040204" pitchFamily="50" charset="-128"/>
                <a:ea typeface="メイリオ" panose="020B0604030504040204" pitchFamily="50" charset="-128"/>
              </a:rPr>
              <a:t>つのアプリで実施できる。</a:t>
            </a:r>
            <a:endParaRPr lang="en-US" altLang="ja-JP" sz="1800" dirty="0">
              <a:latin typeface="メイリオ" panose="020B0604030504040204" pitchFamily="50" charset="-128"/>
              <a:ea typeface="メイリオ" panose="020B0604030504040204" pitchFamily="50" charset="-128"/>
            </a:endParaRPr>
          </a:p>
          <a:p>
            <a:endParaRPr lang="en-US" altLang="ja-JP" sz="1800" dirty="0">
              <a:latin typeface="メイリオ" panose="020B0604030504040204" pitchFamily="50" charset="-128"/>
              <a:ea typeface="メイリオ" panose="020B0604030504040204" pitchFamily="50" charset="-128"/>
            </a:endParaRPr>
          </a:p>
          <a:p>
            <a:r>
              <a:rPr lang="en-US" altLang="ja-JP" sz="2000" b="1" dirty="0">
                <a:latin typeface="メイリオ" panose="020B0604030504040204" pitchFamily="50" charset="-128"/>
                <a:ea typeface="メイリオ" panose="020B0604030504040204" pitchFamily="50" charset="-128"/>
              </a:rPr>
              <a:t>Point</a:t>
            </a:r>
            <a:r>
              <a:rPr lang="ja-JP" altLang="en-US" sz="2000" dirty="0">
                <a:latin typeface="メイリオ" panose="020B0604030504040204" pitchFamily="50" charset="-128"/>
                <a:ea typeface="メイリオ" panose="020B0604030504040204" pitchFamily="50" charset="-128"/>
              </a:rPr>
              <a:t>：</a:t>
            </a:r>
            <a:endParaRPr lang="en-US" altLang="ja-JP" sz="2000" dirty="0">
              <a:latin typeface="メイリオ" panose="020B0604030504040204" pitchFamily="50" charset="-128"/>
              <a:ea typeface="メイリオ" panose="020B0604030504040204" pitchFamily="50" charset="-128"/>
            </a:endParaRPr>
          </a:p>
          <a:p>
            <a:r>
              <a:rPr lang="ja-JP" altLang="en-US" sz="1800" dirty="0">
                <a:latin typeface="メイリオ" panose="020B0604030504040204" pitchFamily="50" charset="-128"/>
                <a:ea typeface="メイリオ" panose="020B0604030504040204" pitchFamily="50" charset="-128"/>
              </a:rPr>
              <a:t>　　・権限設定により、評価結果の参照権限をコントロールできる。</a:t>
            </a:r>
            <a:endParaRPr lang="en-US" altLang="ja-JP" sz="1800" dirty="0">
              <a:latin typeface="メイリオ" panose="020B0604030504040204" pitchFamily="50" charset="-128"/>
              <a:ea typeface="メイリオ" panose="020B0604030504040204" pitchFamily="50" charset="-128"/>
            </a:endParaRPr>
          </a:p>
          <a:p>
            <a:r>
              <a:rPr lang="ja-JP" altLang="en-US" sz="1800" dirty="0">
                <a:latin typeface="メイリオ" panose="020B0604030504040204" pitchFamily="50" charset="-128"/>
                <a:ea typeface="メイリオ" panose="020B0604030504040204" pitchFamily="50" charset="-128"/>
              </a:rPr>
              <a:t>　　・上席者の未評価一覧が確認でき、評価漏れを防ぐことができる。</a:t>
            </a:r>
          </a:p>
        </p:txBody>
      </p:sp>
      <p:sp>
        <p:nvSpPr>
          <p:cNvPr id="4" name="スライド番号プレースホルダー 1">
            <a:extLst>
              <a:ext uri="{FF2B5EF4-FFF2-40B4-BE49-F238E27FC236}">
                <a16:creationId xmlns:a16="http://schemas.microsoft.com/office/drawing/2014/main" id="{0D9CF58F-938B-8838-9EC0-B5BEFEE765A8}"/>
              </a:ext>
            </a:extLst>
          </p:cNvPr>
          <p:cNvSpPr txBox="1">
            <a:spLocks/>
          </p:cNvSpPr>
          <p:nvPr/>
        </p:nvSpPr>
        <p:spPr>
          <a:xfrm>
            <a:off x="9448800" y="6542761"/>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D4F62245-79D7-4B7F-8901-7EDD072E00BB}" type="slidenum">
              <a:rPr lang="ja-JP" altLang="en-US" smtClean="0"/>
              <a:pPr/>
              <a:t>24</a:t>
            </a:fld>
            <a:endParaRPr lang="ja-JP" altLang="en-US" dirty="0"/>
          </a:p>
        </p:txBody>
      </p:sp>
    </p:spTree>
    <p:extLst>
      <p:ext uri="{BB962C8B-B14F-4D97-AF65-F5344CB8AC3E}">
        <p14:creationId xmlns:p14="http://schemas.microsoft.com/office/powerpoint/2010/main" val="22618287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ローチャート: 他ページ結合子 1">
            <a:extLst>
              <a:ext uri="{FF2B5EF4-FFF2-40B4-BE49-F238E27FC236}">
                <a16:creationId xmlns:a16="http://schemas.microsoft.com/office/drawing/2014/main" id="{BBBE3272-5D06-8D26-EBEF-F78CAB385B5D}"/>
              </a:ext>
            </a:extLst>
          </p:cNvPr>
          <p:cNvSpPr/>
          <p:nvPr/>
        </p:nvSpPr>
        <p:spPr>
          <a:xfrm>
            <a:off x="335360" y="0"/>
            <a:ext cx="3104648" cy="1009274"/>
          </a:xfrm>
          <a:prstGeom prst="flowChartOffpageConnector">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latin typeface="メイリオ" panose="020B0604030504040204" pitchFamily="50" charset="-128"/>
                <a:ea typeface="メイリオ" panose="020B0604030504040204" pitchFamily="50" charset="-128"/>
              </a:rPr>
              <a:t>事例４</a:t>
            </a:r>
            <a:br>
              <a:rPr kumimoji="1" lang="en-US" altLang="ja-JP" sz="2000" b="1" dirty="0">
                <a:latin typeface="メイリオ" panose="020B0604030504040204" pitchFamily="50" charset="-128"/>
                <a:ea typeface="メイリオ" panose="020B0604030504040204" pitchFamily="50" charset="-128"/>
              </a:rPr>
            </a:br>
            <a:r>
              <a:rPr kumimoji="1" lang="ja-JP" altLang="en-US" sz="1600" b="1" dirty="0">
                <a:latin typeface="メイリオ" panose="020B0604030504040204" pitchFamily="50" charset="-128"/>
                <a:ea typeface="メイリオ" panose="020B0604030504040204" pitchFamily="50" charset="-128"/>
              </a:rPr>
              <a:t>作成支援サービス</a:t>
            </a:r>
            <a:endParaRPr kumimoji="1" lang="ja-JP" altLang="en-US" sz="3200" dirty="0">
              <a:latin typeface="メイリオ" panose="020B0604030504040204" pitchFamily="50" charset="-128"/>
              <a:ea typeface="メイリオ" panose="020B0604030504040204" pitchFamily="50" charset="-128"/>
            </a:endParaRPr>
          </a:p>
        </p:txBody>
      </p:sp>
      <p:sp>
        <p:nvSpPr>
          <p:cNvPr id="3" name="吹き出し: 角を丸めた四角形 2">
            <a:extLst>
              <a:ext uri="{FF2B5EF4-FFF2-40B4-BE49-F238E27FC236}">
                <a16:creationId xmlns:a16="http://schemas.microsoft.com/office/drawing/2014/main" id="{2FBB136C-237D-2078-EE6D-7B151F8C97D8}"/>
              </a:ext>
            </a:extLst>
          </p:cNvPr>
          <p:cNvSpPr/>
          <p:nvPr/>
        </p:nvSpPr>
        <p:spPr>
          <a:xfrm>
            <a:off x="459435" y="781931"/>
            <a:ext cx="11273129" cy="1009274"/>
          </a:xfrm>
          <a:prstGeom prst="wedgeRoundRectCallout">
            <a:avLst>
              <a:gd name="adj1" fmla="val 2471"/>
              <a:gd name="adj2" fmla="val 25110"/>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tx1"/>
                </a:solidFill>
                <a:latin typeface="メイリオ" panose="020B0604030504040204" pitchFamily="50" charset="-128"/>
                <a:ea typeface="メイリオ" panose="020B0604030504040204" pitchFamily="50" charset="-128"/>
              </a:rPr>
              <a:t>出張旅費精算</a:t>
            </a:r>
            <a:endParaRPr kumimoji="1" lang="ja-JP" altLang="en-US" sz="4000" dirty="0">
              <a:solidFill>
                <a:schemeClr val="tx1"/>
              </a:solidFill>
              <a:latin typeface="メイリオ" panose="020B0604030504040204" pitchFamily="50" charset="-128"/>
              <a:ea typeface="メイリオ" panose="020B0604030504040204" pitchFamily="50" charset="-128"/>
            </a:endParaRPr>
          </a:p>
        </p:txBody>
      </p:sp>
      <p:sp>
        <p:nvSpPr>
          <p:cNvPr id="5" name="テキスト ボックス 4">
            <a:extLst>
              <a:ext uri="{FF2B5EF4-FFF2-40B4-BE49-F238E27FC236}">
                <a16:creationId xmlns:a16="http://schemas.microsoft.com/office/drawing/2014/main" id="{77817C58-0399-30BA-AEF3-8839F3712D3A}"/>
              </a:ext>
            </a:extLst>
          </p:cNvPr>
          <p:cNvSpPr txBox="1"/>
          <p:nvPr/>
        </p:nvSpPr>
        <p:spPr>
          <a:xfrm>
            <a:off x="5303912" y="2546767"/>
            <a:ext cx="6783576" cy="2769989"/>
          </a:xfrm>
          <a:prstGeom prst="rect">
            <a:avLst/>
          </a:prstGeom>
          <a:noFill/>
        </p:spPr>
        <p:txBody>
          <a:bodyPr wrap="square">
            <a:spAutoFit/>
          </a:bodyPr>
          <a:lstStyle/>
          <a:p>
            <a:r>
              <a:rPr lang="ja-JP" altLang="en-US" sz="2400" b="1" dirty="0">
                <a:latin typeface="メイリオ" panose="020B0604030504040204" pitchFamily="50" charset="-128"/>
                <a:ea typeface="メイリオ" panose="020B0604030504040204" pitchFamily="50" charset="-128"/>
              </a:rPr>
              <a:t>業種</a:t>
            </a:r>
            <a:r>
              <a:rPr lang="ja-JP" altLang="en-US" sz="2400" dirty="0">
                <a:latin typeface="メイリオ" panose="020B0604030504040204" pitchFamily="50" charset="-128"/>
                <a:ea typeface="メイリオ" panose="020B0604030504040204" pitchFamily="50" charset="-128"/>
              </a:rPr>
              <a:t>：建築・不動産</a:t>
            </a:r>
            <a:endParaRPr lang="en-US" altLang="ja-JP" sz="2400" dirty="0">
              <a:latin typeface="メイリオ" panose="020B0604030504040204" pitchFamily="50" charset="-128"/>
              <a:ea typeface="メイリオ" panose="020B0604030504040204" pitchFamily="50" charset="-128"/>
            </a:endParaRPr>
          </a:p>
          <a:p>
            <a:endParaRPr lang="en-US" altLang="ja-JP" sz="2000" b="1" dirty="0">
              <a:latin typeface="メイリオ" panose="020B0604030504040204" pitchFamily="50" charset="-128"/>
              <a:ea typeface="メイリオ" panose="020B0604030504040204" pitchFamily="50" charset="-128"/>
            </a:endParaRPr>
          </a:p>
          <a:p>
            <a:r>
              <a:rPr lang="ja-JP" altLang="en-US" sz="2000" b="1" dirty="0">
                <a:latin typeface="メイリオ" panose="020B0604030504040204" pitchFamily="50" charset="-128"/>
                <a:ea typeface="メイリオ" panose="020B0604030504040204" pitchFamily="50" charset="-128"/>
              </a:rPr>
              <a:t>どんなアプリ？</a:t>
            </a:r>
            <a:r>
              <a:rPr lang="ja-JP" altLang="en-US" sz="2000" dirty="0">
                <a:latin typeface="メイリオ" panose="020B0604030504040204" pitchFamily="50" charset="-128"/>
                <a:ea typeface="メイリオ" panose="020B0604030504040204" pitchFamily="50" charset="-128"/>
              </a:rPr>
              <a:t>：</a:t>
            </a:r>
            <a:endParaRPr lang="en-US" altLang="ja-JP" sz="2000" dirty="0">
              <a:latin typeface="メイリオ" panose="020B0604030504040204" pitchFamily="50" charset="-128"/>
              <a:ea typeface="メイリオ" panose="020B0604030504040204" pitchFamily="50" charset="-128"/>
            </a:endParaRPr>
          </a:p>
          <a:p>
            <a:r>
              <a:rPr lang="ja-JP" altLang="en-US" sz="1800" dirty="0">
                <a:latin typeface="メイリオ" panose="020B0604030504040204" pitchFamily="50" charset="-128"/>
                <a:ea typeface="メイリオ" panose="020B0604030504040204" pitchFamily="50" charset="-128"/>
              </a:rPr>
              <a:t>　　長期出張費用等の申請・精算を行うアプリ。</a:t>
            </a:r>
            <a:endParaRPr lang="en-US" altLang="ja-JP" sz="1800" dirty="0">
              <a:latin typeface="メイリオ" panose="020B0604030504040204" pitchFamily="50" charset="-128"/>
              <a:ea typeface="メイリオ" panose="020B0604030504040204" pitchFamily="50" charset="-128"/>
            </a:endParaRPr>
          </a:p>
          <a:p>
            <a:r>
              <a:rPr lang="ja-JP" altLang="en-US" sz="1800" dirty="0">
                <a:latin typeface="メイリオ" panose="020B0604030504040204" pitchFamily="50" charset="-128"/>
                <a:ea typeface="メイリオ" panose="020B0604030504040204" pitchFamily="50" charset="-128"/>
              </a:rPr>
              <a:t>　　申請書から会計ソフトへ連携するためのデータも作成可能。</a:t>
            </a:r>
            <a:endParaRPr lang="en-US" altLang="ja-JP" sz="1800" dirty="0">
              <a:latin typeface="メイリオ" panose="020B0604030504040204" pitchFamily="50" charset="-128"/>
              <a:ea typeface="メイリオ" panose="020B0604030504040204" pitchFamily="50" charset="-128"/>
            </a:endParaRPr>
          </a:p>
          <a:p>
            <a:endParaRPr lang="en-US" altLang="ja-JP" sz="1800" dirty="0">
              <a:latin typeface="メイリオ" panose="020B0604030504040204" pitchFamily="50" charset="-128"/>
              <a:ea typeface="メイリオ" panose="020B0604030504040204" pitchFamily="50" charset="-128"/>
            </a:endParaRPr>
          </a:p>
          <a:p>
            <a:r>
              <a:rPr lang="en-US" altLang="ja-JP" sz="2000" b="1" dirty="0">
                <a:latin typeface="メイリオ" panose="020B0604030504040204" pitchFamily="50" charset="-128"/>
                <a:ea typeface="メイリオ" panose="020B0604030504040204" pitchFamily="50" charset="-128"/>
              </a:rPr>
              <a:t>Point</a:t>
            </a:r>
            <a:r>
              <a:rPr lang="ja-JP" altLang="en-US" sz="2000" dirty="0">
                <a:latin typeface="メイリオ" panose="020B0604030504040204" pitchFamily="50" charset="-128"/>
                <a:ea typeface="メイリオ" panose="020B0604030504040204" pitchFamily="50" charset="-128"/>
              </a:rPr>
              <a:t>：</a:t>
            </a:r>
            <a:endParaRPr lang="en-US" altLang="ja-JP" sz="2000" dirty="0">
              <a:latin typeface="メイリオ" panose="020B0604030504040204" pitchFamily="50" charset="-128"/>
              <a:ea typeface="メイリオ" panose="020B0604030504040204" pitchFamily="50" charset="-128"/>
            </a:endParaRPr>
          </a:p>
          <a:p>
            <a:r>
              <a:rPr lang="ja-JP" altLang="en-US" sz="1800" dirty="0">
                <a:latin typeface="メイリオ" panose="020B0604030504040204" pitchFamily="50" charset="-128"/>
                <a:ea typeface="メイリオ" panose="020B0604030504040204" pitchFamily="50" charset="-128"/>
              </a:rPr>
              <a:t>　　・</a:t>
            </a:r>
            <a:r>
              <a:rPr lang="en-US" altLang="ja-JP" sz="1800" dirty="0">
                <a:latin typeface="メイリオ" panose="020B0604030504040204" pitchFamily="50" charset="-128"/>
                <a:ea typeface="メイリオ" panose="020B0604030504040204" pitchFamily="50" charset="-128"/>
              </a:rPr>
              <a:t>AppSuite</a:t>
            </a:r>
            <a:r>
              <a:rPr lang="ja-JP" altLang="en-US" sz="1800" dirty="0">
                <a:latin typeface="メイリオ" panose="020B0604030504040204" pitchFamily="50" charset="-128"/>
                <a:ea typeface="メイリオ" panose="020B0604030504040204" pitchFamily="50" charset="-128"/>
              </a:rPr>
              <a:t>上で、別途管理している会計システムへ</a:t>
            </a:r>
            <a:endParaRPr lang="en-US" altLang="ja-JP" sz="1800" dirty="0">
              <a:latin typeface="メイリオ" panose="020B0604030504040204" pitchFamily="50" charset="-128"/>
              <a:ea typeface="メイリオ" panose="020B0604030504040204" pitchFamily="50" charset="-128"/>
            </a:endParaRPr>
          </a:p>
          <a:p>
            <a:r>
              <a:rPr lang="ja-JP" altLang="en-US" sz="1800" dirty="0">
                <a:latin typeface="メイリオ" panose="020B0604030504040204" pitchFamily="50" charset="-128"/>
                <a:ea typeface="メイリオ" panose="020B0604030504040204" pitchFamily="50" charset="-128"/>
              </a:rPr>
              <a:t>　　　連携するためのデータ作成が可能。</a:t>
            </a:r>
            <a:endParaRPr lang="en-US" altLang="ja-JP" sz="1800" dirty="0">
              <a:latin typeface="メイリオ" panose="020B0604030504040204" pitchFamily="50" charset="-128"/>
              <a:ea typeface="メイリオ" panose="020B0604030504040204" pitchFamily="50" charset="-128"/>
            </a:endParaRPr>
          </a:p>
        </p:txBody>
      </p:sp>
      <p:pic>
        <p:nvPicPr>
          <p:cNvPr id="6" name="図 5">
            <a:extLst>
              <a:ext uri="{FF2B5EF4-FFF2-40B4-BE49-F238E27FC236}">
                <a16:creationId xmlns:a16="http://schemas.microsoft.com/office/drawing/2014/main" id="{3EF69359-4BC4-85F1-0861-D4129AC082E9}"/>
              </a:ext>
            </a:extLst>
          </p:cNvPr>
          <p:cNvPicPr>
            <a:picLocks noChangeAspect="1"/>
          </p:cNvPicPr>
          <p:nvPr/>
        </p:nvPicPr>
        <p:blipFill>
          <a:blip r:embed="rId2"/>
          <a:stretch>
            <a:fillRect/>
          </a:stretch>
        </p:blipFill>
        <p:spPr>
          <a:xfrm>
            <a:off x="341715" y="1935221"/>
            <a:ext cx="4324071" cy="3837318"/>
          </a:xfrm>
          <a:prstGeom prst="rect">
            <a:avLst/>
          </a:prstGeom>
          <a:ln>
            <a:noFill/>
          </a:ln>
          <a:effectLst>
            <a:outerShdw blurRad="50800" dist="38100" dir="2700000" algn="tl" rotWithShape="0">
              <a:prstClr val="black">
                <a:alpha val="40000"/>
              </a:prstClr>
            </a:outerShdw>
          </a:effectLst>
        </p:spPr>
      </p:pic>
      <p:pic>
        <p:nvPicPr>
          <p:cNvPr id="7" name="図 6">
            <a:extLst>
              <a:ext uri="{FF2B5EF4-FFF2-40B4-BE49-F238E27FC236}">
                <a16:creationId xmlns:a16="http://schemas.microsoft.com/office/drawing/2014/main" id="{E12BB4B6-9F48-7250-1D42-6E5709B5A9DD}"/>
              </a:ext>
            </a:extLst>
          </p:cNvPr>
          <p:cNvPicPr>
            <a:picLocks noChangeAspect="1"/>
          </p:cNvPicPr>
          <p:nvPr/>
        </p:nvPicPr>
        <p:blipFill rotWithShape="1">
          <a:blip r:embed="rId3"/>
          <a:srcRect r="27247"/>
          <a:stretch/>
        </p:blipFill>
        <p:spPr>
          <a:xfrm>
            <a:off x="1277819" y="5373216"/>
            <a:ext cx="5954100" cy="1020717"/>
          </a:xfrm>
          <a:prstGeom prst="rect">
            <a:avLst/>
          </a:prstGeom>
          <a:ln>
            <a:noFill/>
          </a:ln>
          <a:effectLst>
            <a:outerShdw blurRad="50800" dist="38100" dir="2700000" algn="tl" rotWithShape="0">
              <a:prstClr val="black">
                <a:alpha val="40000"/>
              </a:prstClr>
            </a:outerShdw>
          </a:effectLst>
        </p:spPr>
      </p:pic>
      <p:sp>
        <p:nvSpPr>
          <p:cNvPr id="4" name="スライド番号プレースホルダー 1">
            <a:extLst>
              <a:ext uri="{FF2B5EF4-FFF2-40B4-BE49-F238E27FC236}">
                <a16:creationId xmlns:a16="http://schemas.microsoft.com/office/drawing/2014/main" id="{A5A4997E-1A27-7E1F-C33C-FCEE76E0AF9A}"/>
              </a:ext>
            </a:extLst>
          </p:cNvPr>
          <p:cNvSpPr txBox="1">
            <a:spLocks/>
          </p:cNvSpPr>
          <p:nvPr/>
        </p:nvSpPr>
        <p:spPr>
          <a:xfrm>
            <a:off x="9448800" y="6542761"/>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D4F62245-79D7-4B7F-8901-7EDD072E00BB}" type="slidenum">
              <a:rPr lang="ja-JP" altLang="en-US" smtClean="0"/>
              <a:pPr/>
              <a:t>25</a:t>
            </a:fld>
            <a:endParaRPr lang="ja-JP" altLang="en-US" dirty="0"/>
          </a:p>
        </p:txBody>
      </p:sp>
    </p:spTree>
    <p:extLst>
      <p:ext uri="{BB962C8B-B14F-4D97-AF65-F5344CB8AC3E}">
        <p14:creationId xmlns:p14="http://schemas.microsoft.com/office/powerpoint/2010/main" val="22092324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56FE24F-BFA1-C20D-5520-2A0373F0962F}"/>
              </a:ext>
            </a:extLst>
          </p:cNvPr>
          <p:cNvSpPr txBox="1">
            <a:spLocks/>
          </p:cNvSpPr>
          <p:nvPr/>
        </p:nvSpPr>
        <p:spPr>
          <a:xfrm>
            <a:off x="9448800" y="6542761"/>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D4F62245-79D7-4B7F-8901-7EDD072E00BB}" type="slidenum">
              <a:rPr lang="ja-JP" altLang="en-US" smtClean="0"/>
              <a:pPr/>
              <a:t>26</a:t>
            </a:fld>
            <a:endParaRPr lang="ja-JP" altLang="en-US" dirty="0"/>
          </a:p>
        </p:txBody>
      </p:sp>
      <p:sp>
        <p:nvSpPr>
          <p:cNvPr id="6" name="正方形/長方形 5">
            <a:extLst>
              <a:ext uri="{FF2B5EF4-FFF2-40B4-BE49-F238E27FC236}">
                <a16:creationId xmlns:a16="http://schemas.microsoft.com/office/drawing/2014/main" id="{4A4D8CE5-DF21-6A96-C3AD-714B3911CB2B}"/>
              </a:ext>
            </a:extLst>
          </p:cNvPr>
          <p:cNvSpPr/>
          <p:nvPr/>
        </p:nvSpPr>
        <p:spPr>
          <a:xfrm>
            <a:off x="3071664" y="1558480"/>
            <a:ext cx="6048672" cy="1180581"/>
          </a:xfrm>
          <a:prstGeom prst="rect">
            <a:avLst/>
          </a:pr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できること、できないことが</a:t>
            </a:r>
            <a:r>
              <a:rPr lang="ja-JP" altLang="en-US" b="1" dirty="0">
                <a:solidFill>
                  <a:schemeClr val="tx1"/>
                </a:solidFill>
              </a:rPr>
              <a:t>明確になりました。</a:t>
            </a:r>
            <a:endParaRPr kumimoji="1" lang="ja-JP" altLang="en-US" b="1" dirty="0">
              <a:solidFill>
                <a:schemeClr val="tx1"/>
              </a:solidFill>
            </a:endParaRPr>
          </a:p>
        </p:txBody>
      </p:sp>
      <p:sp>
        <p:nvSpPr>
          <p:cNvPr id="7" name="正方形/長方形 6">
            <a:extLst>
              <a:ext uri="{FF2B5EF4-FFF2-40B4-BE49-F238E27FC236}">
                <a16:creationId xmlns:a16="http://schemas.microsoft.com/office/drawing/2014/main" id="{66E64C9F-8114-4A2C-B0A5-CFC0ED57CAE2}"/>
              </a:ext>
            </a:extLst>
          </p:cNvPr>
          <p:cNvSpPr/>
          <p:nvPr/>
        </p:nvSpPr>
        <p:spPr>
          <a:xfrm>
            <a:off x="3071664" y="2926633"/>
            <a:ext cx="6048672" cy="1180581"/>
          </a:xfrm>
          <a:prstGeom prst="rect">
            <a:avLst/>
          </a:pr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ja-JP" altLang="en-US" dirty="0">
                <a:solidFill>
                  <a:schemeClr val="tx1"/>
                </a:solidFill>
              </a:rPr>
              <a:t>不安が解消され、</a:t>
            </a:r>
            <a:r>
              <a:rPr kumimoji="1" lang="ja-JP" altLang="en-US" b="1" dirty="0">
                <a:solidFill>
                  <a:schemeClr val="tx1"/>
                </a:solidFill>
              </a:rPr>
              <a:t>運用イメージをつかむ</a:t>
            </a:r>
            <a:r>
              <a:rPr kumimoji="1" lang="ja-JP" altLang="en-US" dirty="0">
                <a:solidFill>
                  <a:schemeClr val="tx1"/>
                </a:solidFill>
              </a:rPr>
              <a:t>ことが</a:t>
            </a:r>
            <a:endParaRPr kumimoji="1" lang="en-US" altLang="ja-JP" dirty="0">
              <a:solidFill>
                <a:schemeClr val="tx1"/>
              </a:solidFill>
            </a:endParaRPr>
          </a:p>
          <a:p>
            <a:pPr algn="ctr">
              <a:lnSpc>
                <a:spcPct val="150000"/>
              </a:lnSpc>
            </a:pPr>
            <a:r>
              <a:rPr kumimoji="1" lang="ja-JP" altLang="en-US" dirty="0">
                <a:solidFill>
                  <a:schemeClr val="tx1"/>
                </a:solidFill>
              </a:rPr>
              <a:t>できました。</a:t>
            </a:r>
          </a:p>
        </p:txBody>
      </p:sp>
      <p:sp>
        <p:nvSpPr>
          <p:cNvPr id="8" name="正方形/長方形 7">
            <a:extLst>
              <a:ext uri="{FF2B5EF4-FFF2-40B4-BE49-F238E27FC236}">
                <a16:creationId xmlns:a16="http://schemas.microsoft.com/office/drawing/2014/main" id="{5DADD07D-6462-A02A-6410-0AB3D45808D0}"/>
              </a:ext>
            </a:extLst>
          </p:cNvPr>
          <p:cNvSpPr/>
          <p:nvPr/>
        </p:nvSpPr>
        <p:spPr>
          <a:xfrm>
            <a:off x="3071664" y="4293096"/>
            <a:ext cx="6048672" cy="1180581"/>
          </a:xfrm>
          <a:prstGeom prst="rect">
            <a:avLst/>
          </a:pr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ja-JP" altLang="en-US" dirty="0">
                <a:solidFill>
                  <a:schemeClr val="tx1"/>
                </a:solidFill>
              </a:rPr>
              <a:t>悩む前にまず相談！</a:t>
            </a:r>
            <a:r>
              <a:rPr lang="ja-JP" altLang="en-US" dirty="0">
                <a:solidFill>
                  <a:schemeClr val="tx1"/>
                </a:solidFill>
              </a:rPr>
              <a:t>で</a:t>
            </a:r>
            <a:r>
              <a:rPr kumimoji="1" lang="ja-JP" altLang="en-US" b="1" dirty="0">
                <a:solidFill>
                  <a:schemeClr val="tx1"/>
                </a:solidFill>
              </a:rPr>
              <a:t>早急な課題解決</a:t>
            </a:r>
            <a:r>
              <a:rPr kumimoji="1" lang="ja-JP" altLang="en-US" dirty="0">
                <a:solidFill>
                  <a:schemeClr val="tx1"/>
                </a:solidFill>
              </a:rPr>
              <a:t>に</a:t>
            </a:r>
            <a:endParaRPr kumimoji="1" lang="en-US" altLang="ja-JP" dirty="0">
              <a:solidFill>
                <a:schemeClr val="tx1"/>
              </a:solidFill>
            </a:endParaRPr>
          </a:p>
          <a:p>
            <a:pPr algn="ctr">
              <a:lnSpc>
                <a:spcPct val="150000"/>
              </a:lnSpc>
            </a:pPr>
            <a:r>
              <a:rPr kumimoji="1" lang="ja-JP" altLang="en-US" dirty="0">
                <a:solidFill>
                  <a:schemeClr val="tx1"/>
                </a:solidFill>
              </a:rPr>
              <a:t>取り組めました！</a:t>
            </a:r>
            <a:endParaRPr kumimoji="1" lang="en-US" altLang="ja-JP" dirty="0">
              <a:solidFill>
                <a:schemeClr val="tx1"/>
              </a:solidFill>
            </a:endParaRPr>
          </a:p>
        </p:txBody>
      </p:sp>
      <p:sp>
        <p:nvSpPr>
          <p:cNvPr id="9" name="テキスト ボックス 8">
            <a:extLst>
              <a:ext uri="{FF2B5EF4-FFF2-40B4-BE49-F238E27FC236}">
                <a16:creationId xmlns:a16="http://schemas.microsoft.com/office/drawing/2014/main" id="{6B8FE782-6542-DBBA-8923-3F012465AE5F}"/>
              </a:ext>
            </a:extLst>
          </p:cNvPr>
          <p:cNvSpPr txBox="1"/>
          <p:nvPr/>
        </p:nvSpPr>
        <p:spPr>
          <a:xfrm>
            <a:off x="3422543" y="604373"/>
            <a:ext cx="4081345" cy="954107"/>
          </a:xfrm>
          <a:prstGeom prst="rect">
            <a:avLst/>
          </a:prstGeom>
          <a:noFill/>
        </p:spPr>
        <p:txBody>
          <a:bodyPr wrap="square" rtlCol="0">
            <a:spAutoFit/>
          </a:bodyPr>
          <a:lstStyle/>
          <a:p>
            <a:pPr algn="ctr"/>
            <a:r>
              <a:rPr kumimoji="1" lang="ja-JP" altLang="en-US" sz="2800" b="1" dirty="0">
                <a:solidFill>
                  <a:schemeClr val="accent2"/>
                </a:solidFill>
              </a:rPr>
              <a:t>実際に利用された</a:t>
            </a:r>
            <a:endParaRPr kumimoji="1" lang="en-US" altLang="ja-JP" sz="2800" b="1" dirty="0">
              <a:solidFill>
                <a:schemeClr val="accent2"/>
              </a:solidFill>
            </a:endParaRPr>
          </a:p>
          <a:p>
            <a:pPr algn="ctr"/>
            <a:r>
              <a:rPr kumimoji="1" lang="ja-JP" altLang="en-US" sz="2800" b="1" dirty="0">
                <a:solidFill>
                  <a:schemeClr val="accent2"/>
                </a:solidFill>
              </a:rPr>
              <a:t>お客様のお声</a:t>
            </a:r>
          </a:p>
        </p:txBody>
      </p:sp>
      <p:pic>
        <p:nvPicPr>
          <p:cNvPr id="14" name="図 13" descr="アイコン&#10;&#10;自動的に生成された説明">
            <a:extLst>
              <a:ext uri="{FF2B5EF4-FFF2-40B4-BE49-F238E27FC236}">
                <a16:creationId xmlns:a16="http://schemas.microsoft.com/office/drawing/2014/main" id="{4E272D57-F31C-FB8F-3657-56200F0D931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11634" y="1822470"/>
            <a:ext cx="652599" cy="652599"/>
          </a:xfrm>
          <a:prstGeom prst="rect">
            <a:avLst/>
          </a:prstGeom>
        </p:spPr>
      </p:pic>
      <p:pic>
        <p:nvPicPr>
          <p:cNvPr id="15" name="図 14" descr="アイコン&#10;&#10;自動的に生成された説明">
            <a:extLst>
              <a:ext uri="{FF2B5EF4-FFF2-40B4-BE49-F238E27FC236}">
                <a16:creationId xmlns:a16="http://schemas.microsoft.com/office/drawing/2014/main" id="{DA95909D-B5C7-9918-A474-22C6B55B7DD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26304" y="4557086"/>
            <a:ext cx="652599" cy="652599"/>
          </a:xfrm>
          <a:prstGeom prst="rect">
            <a:avLst/>
          </a:prstGeom>
        </p:spPr>
      </p:pic>
      <p:pic>
        <p:nvPicPr>
          <p:cNvPr id="16" name="図 15" descr="アイコン&#10;&#10;自動的に生成された説明">
            <a:extLst>
              <a:ext uri="{FF2B5EF4-FFF2-40B4-BE49-F238E27FC236}">
                <a16:creationId xmlns:a16="http://schemas.microsoft.com/office/drawing/2014/main" id="{8951E0C2-9D9F-507B-34F0-83E661EC905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9983" y="3102700"/>
            <a:ext cx="652599" cy="652599"/>
          </a:xfrm>
          <a:prstGeom prst="rect">
            <a:avLst/>
          </a:prstGeom>
        </p:spPr>
      </p:pic>
      <p:pic>
        <p:nvPicPr>
          <p:cNvPr id="17" name="図 16" descr="挿絵, 抽象 が含まれている画像&#10;&#10;自動的に生成された説明">
            <a:extLst>
              <a:ext uri="{FF2B5EF4-FFF2-40B4-BE49-F238E27FC236}">
                <a16:creationId xmlns:a16="http://schemas.microsoft.com/office/drawing/2014/main" id="{7F0B03D3-52E7-7D93-9066-5DDC5195DFB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92544" y="3144937"/>
            <a:ext cx="652599" cy="652599"/>
          </a:xfrm>
          <a:prstGeom prst="rect">
            <a:avLst/>
          </a:prstGeom>
        </p:spPr>
      </p:pic>
      <p:pic>
        <p:nvPicPr>
          <p:cNvPr id="18" name="図 17" descr="挿絵 が含まれている画像&#10;&#10;自動的に生成された説明">
            <a:extLst>
              <a:ext uri="{FF2B5EF4-FFF2-40B4-BE49-F238E27FC236}">
                <a16:creationId xmlns:a16="http://schemas.microsoft.com/office/drawing/2014/main" id="{91794D12-FE8C-CE88-2704-B867EAE9EC5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26303" y="1822469"/>
            <a:ext cx="652599" cy="652599"/>
          </a:xfrm>
          <a:prstGeom prst="rect">
            <a:avLst/>
          </a:prstGeom>
        </p:spPr>
      </p:pic>
      <p:pic>
        <p:nvPicPr>
          <p:cNvPr id="19" name="図 18" descr="アイコン&#10;&#10;自動的に生成された説明">
            <a:extLst>
              <a:ext uri="{FF2B5EF4-FFF2-40B4-BE49-F238E27FC236}">
                <a16:creationId xmlns:a16="http://schemas.microsoft.com/office/drawing/2014/main" id="{79E0205A-007A-818F-92E8-497BFAB148C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913097" y="4653135"/>
            <a:ext cx="652599" cy="652599"/>
          </a:xfrm>
          <a:prstGeom prst="rect">
            <a:avLst/>
          </a:prstGeom>
        </p:spPr>
      </p:pic>
      <p:pic>
        <p:nvPicPr>
          <p:cNvPr id="3" name="図 2" descr="男性の顔の絵&#10;&#10;中程度の精度で自動的に生成された説明">
            <a:extLst>
              <a:ext uri="{FF2B5EF4-FFF2-40B4-BE49-F238E27FC236}">
                <a16:creationId xmlns:a16="http://schemas.microsoft.com/office/drawing/2014/main" id="{D6F7FE61-FACA-74C3-DD08-2D041F6A5D8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816080" y="175927"/>
            <a:ext cx="2304256" cy="1382553"/>
          </a:xfrm>
          <a:prstGeom prst="rect">
            <a:avLst/>
          </a:prstGeom>
        </p:spPr>
      </p:pic>
    </p:spTree>
    <p:extLst>
      <p:ext uri="{BB962C8B-B14F-4D97-AF65-F5344CB8AC3E}">
        <p14:creationId xmlns:p14="http://schemas.microsoft.com/office/powerpoint/2010/main" val="19475999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4381DDEA-C778-6D84-D77C-550AB2CFEA21}"/>
              </a:ext>
            </a:extLst>
          </p:cNvPr>
          <p:cNvSpPr/>
          <p:nvPr/>
        </p:nvSpPr>
        <p:spPr>
          <a:xfrm>
            <a:off x="1163464" y="1484784"/>
            <a:ext cx="9865072" cy="4301239"/>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テキスト ボックス 6">
            <a:extLst>
              <a:ext uri="{FF2B5EF4-FFF2-40B4-BE49-F238E27FC236}">
                <a16:creationId xmlns:a16="http://schemas.microsoft.com/office/drawing/2014/main" id="{255EFC94-9795-BBA0-C458-ACEBF4C80296}"/>
              </a:ext>
            </a:extLst>
          </p:cNvPr>
          <p:cNvSpPr txBox="1"/>
          <p:nvPr/>
        </p:nvSpPr>
        <p:spPr>
          <a:xfrm>
            <a:off x="1976180" y="1735119"/>
            <a:ext cx="4110726" cy="682238"/>
          </a:xfrm>
          <a:prstGeom prst="rect">
            <a:avLst/>
          </a:prstGeom>
          <a:noFill/>
        </p:spPr>
        <p:txBody>
          <a:bodyPr wrap="square" rtlCol="0">
            <a:spAutoFit/>
          </a:bodyPr>
          <a:lstStyle/>
          <a:p>
            <a:pPr>
              <a:lnSpc>
                <a:spcPts val="2300"/>
              </a:lnSpc>
            </a:pPr>
            <a:r>
              <a:rPr lang="ja-JP" altLang="en-US" b="1" dirty="0">
                <a:latin typeface="游ゴシック" panose="020B0400000000000000" pitchFamily="50" charset="-128"/>
                <a:ea typeface="游ゴシック" panose="020B0400000000000000" pitchFamily="50" charset="-128"/>
                <a:cs typeface="メイリオ" panose="020B0604030504040204" pitchFamily="50" charset="-128"/>
              </a:rPr>
              <a:t>画面下部のメニューから、</a:t>
            </a:r>
            <a:br>
              <a:rPr lang="en-US" altLang="ja-JP" b="1" dirty="0">
                <a:latin typeface="游ゴシック" panose="020B0400000000000000" pitchFamily="50" charset="-128"/>
                <a:ea typeface="游ゴシック" panose="020B0400000000000000" pitchFamily="50" charset="-128"/>
                <a:cs typeface="メイリオ" panose="020B0604030504040204" pitchFamily="50" charset="-128"/>
              </a:rPr>
            </a:br>
            <a:r>
              <a:rPr lang="ja-JP" altLang="en-US" b="1" dirty="0">
                <a:latin typeface="游ゴシック" panose="020B0400000000000000" pitchFamily="50" charset="-128"/>
                <a:ea typeface="游ゴシック" panose="020B0400000000000000" pitchFamily="50" charset="-128"/>
                <a:cs typeface="メイリオ" panose="020B0604030504040204" pitchFamily="50" charset="-128"/>
              </a:rPr>
              <a:t>「</a:t>
            </a:r>
            <a:r>
              <a:rPr lang="en-US" altLang="ja-JP" b="1" dirty="0">
                <a:latin typeface="游ゴシック" panose="020B0400000000000000" pitchFamily="50" charset="-128"/>
                <a:ea typeface="游ゴシック" panose="020B0400000000000000" pitchFamily="50" charset="-128"/>
                <a:cs typeface="メイリオ" panose="020B0604030504040204" pitchFamily="50" charset="-128"/>
              </a:rPr>
              <a:t>Q&amp;A</a:t>
            </a:r>
            <a:r>
              <a:rPr lang="ja-JP" altLang="en-US" b="1" dirty="0">
                <a:latin typeface="游ゴシック" panose="020B0400000000000000" pitchFamily="50" charset="-128"/>
                <a:ea typeface="游ゴシック" panose="020B0400000000000000" pitchFamily="50" charset="-128"/>
                <a:cs typeface="メイリオ" panose="020B0604030504040204" pitchFamily="50" charset="-128"/>
              </a:rPr>
              <a:t>」のアイコンをクリック</a:t>
            </a:r>
          </a:p>
        </p:txBody>
      </p:sp>
      <p:sp>
        <p:nvSpPr>
          <p:cNvPr id="8" name="テキスト ボックス 7">
            <a:extLst>
              <a:ext uri="{FF2B5EF4-FFF2-40B4-BE49-F238E27FC236}">
                <a16:creationId xmlns:a16="http://schemas.microsoft.com/office/drawing/2014/main" id="{2E9AF386-35DC-9FF5-5987-4FC06AC9246A}"/>
              </a:ext>
            </a:extLst>
          </p:cNvPr>
          <p:cNvSpPr txBox="1"/>
          <p:nvPr/>
        </p:nvSpPr>
        <p:spPr>
          <a:xfrm>
            <a:off x="6641968" y="1887310"/>
            <a:ext cx="4110726" cy="377860"/>
          </a:xfrm>
          <a:prstGeom prst="rect">
            <a:avLst/>
          </a:prstGeom>
          <a:noFill/>
        </p:spPr>
        <p:txBody>
          <a:bodyPr wrap="square" rtlCol="0">
            <a:spAutoFit/>
          </a:bodyPr>
          <a:lstStyle/>
          <a:p>
            <a:pPr>
              <a:lnSpc>
                <a:spcPts val="2300"/>
              </a:lnSpc>
            </a:pPr>
            <a:r>
              <a:rPr lang="ja-JP" altLang="en-US" b="1" dirty="0">
                <a:latin typeface="游ゴシック" panose="020B0400000000000000" pitchFamily="50" charset="-128"/>
                <a:ea typeface="游ゴシック" panose="020B0400000000000000" pitchFamily="50" charset="-128"/>
                <a:cs typeface="メイリオ" panose="020B0604030504040204" pitchFamily="50" charset="-128"/>
              </a:rPr>
              <a:t>ご質問を入力し、「</a:t>
            </a:r>
            <a:r>
              <a:rPr lang="ja-JP" altLang="en-US" b="1" dirty="0">
                <a:uFill>
                  <a:solidFill>
                    <a:srgbClr val="FF0000"/>
                  </a:solidFill>
                </a:uFill>
                <a:latin typeface="游ゴシック" panose="020B0400000000000000" pitchFamily="50" charset="-128"/>
                <a:ea typeface="游ゴシック" panose="020B0400000000000000" pitchFamily="50" charset="-128"/>
                <a:cs typeface="メイリオ" panose="020B0604030504040204" pitchFamily="50" charset="-128"/>
              </a:rPr>
              <a:t>送信</a:t>
            </a:r>
            <a:r>
              <a:rPr lang="ja-JP" altLang="en-US" b="1" dirty="0">
                <a:latin typeface="游ゴシック" panose="020B0400000000000000" pitchFamily="50" charset="-128"/>
                <a:ea typeface="游ゴシック" panose="020B0400000000000000" pitchFamily="50" charset="-128"/>
                <a:cs typeface="メイリオ" panose="020B0604030504040204" pitchFamily="50" charset="-128"/>
              </a:rPr>
              <a:t>」をクリック</a:t>
            </a:r>
          </a:p>
        </p:txBody>
      </p:sp>
      <p:pic>
        <p:nvPicPr>
          <p:cNvPr id="9" name="図 8" descr="スクリーンショットの画面&#10;&#10;自動的に生成された説明">
            <a:extLst>
              <a:ext uri="{FF2B5EF4-FFF2-40B4-BE49-F238E27FC236}">
                <a16:creationId xmlns:a16="http://schemas.microsoft.com/office/drawing/2014/main" id="{03511885-F847-E1BD-E6D2-6A1877ADE1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38381" y="2509618"/>
            <a:ext cx="2219477" cy="2873880"/>
          </a:xfrm>
          <a:prstGeom prst="rect">
            <a:avLst/>
          </a:prstGeom>
          <a:ln w="19050">
            <a:noFill/>
          </a:ln>
          <a:effectLst>
            <a:outerShdw blurRad="50800" dist="38100" dir="2700000" algn="tl" rotWithShape="0">
              <a:prstClr val="black">
                <a:alpha val="40000"/>
              </a:prstClr>
            </a:outerShdw>
          </a:effectLst>
        </p:spPr>
      </p:pic>
      <p:sp>
        <p:nvSpPr>
          <p:cNvPr id="10" name="四角形: 角を丸くする 9">
            <a:extLst>
              <a:ext uri="{FF2B5EF4-FFF2-40B4-BE49-F238E27FC236}">
                <a16:creationId xmlns:a16="http://schemas.microsoft.com/office/drawing/2014/main" id="{E2BE98CA-99CA-5156-8825-0AE516F8A777}"/>
              </a:ext>
            </a:extLst>
          </p:cNvPr>
          <p:cNvSpPr/>
          <p:nvPr/>
        </p:nvSpPr>
        <p:spPr>
          <a:xfrm>
            <a:off x="7426599" y="4636439"/>
            <a:ext cx="2443040" cy="800628"/>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グラフィックス 10" descr="バッジ 1 単色塗りつぶし">
            <a:extLst>
              <a:ext uri="{FF2B5EF4-FFF2-40B4-BE49-F238E27FC236}">
                <a16:creationId xmlns:a16="http://schemas.microsoft.com/office/drawing/2014/main" id="{7ECC5902-A1BF-979A-4F5F-10B52EB3712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451714" y="1735119"/>
            <a:ext cx="583295" cy="583295"/>
          </a:xfrm>
          <a:prstGeom prst="rect">
            <a:avLst/>
          </a:prstGeom>
        </p:spPr>
      </p:pic>
      <p:pic>
        <p:nvPicPr>
          <p:cNvPr id="12" name="グラフィックス 11" descr="バッジ 単色塗りつぶし">
            <a:extLst>
              <a:ext uri="{FF2B5EF4-FFF2-40B4-BE49-F238E27FC236}">
                <a16:creationId xmlns:a16="http://schemas.microsoft.com/office/drawing/2014/main" id="{2DFD60C5-777D-896D-2AB3-9B1B551254E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176332" y="1784591"/>
            <a:ext cx="583295" cy="583295"/>
          </a:xfrm>
          <a:prstGeom prst="rect">
            <a:avLst/>
          </a:prstGeom>
        </p:spPr>
      </p:pic>
      <p:pic>
        <p:nvPicPr>
          <p:cNvPr id="13" name="図 12">
            <a:extLst>
              <a:ext uri="{FF2B5EF4-FFF2-40B4-BE49-F238E27FC236}">
                <a16:creationId xmlns:a16="http://schemas.microsoft.com/office/drawing/2014/main" id="{4C6BE217-13FC-FC3D-F947-E8315606C26C}"/>
              </a:ext>
            </a:extLst>
          </p:cNvPr>
          <p:cNvPicPr>
            <a:picLocks noChangeAspect="1"/>
          </p:cNvPicPr>
          <p:nvPr/>
        </p:nvPicPr>
        <p:blipFill>
          <a:blip r:embed="rId8"/>
          <a:stretch>
            <a:fillRect/>
          </a:stretch>
        </p:blipFill>
        <p:spPr>
          <a:xfrm>
            <a:off x="1976180" y="3464932"/>
            <a:ext cx="3389670" cy="963251"/>
          </a:xfrm>
          <a:prstGeom prst="rect">
            <a:avLst/>
          </a:prstGeom>
          <a:effectLst>
            <a:outerShdw blurRad="50800" dist="38100" dir="2700000" algn="tl" rotWithShape="0">
              <a:prstClr val="black">
                <a:alpha val="40000"/>
              </a:prstClr>
            </a:outerShdw>
          </a:effectLst>
        </p:spPr>
      </p:pic>
      <p:sp>
        <p:nvSpPr>
          <p:cNvPr id="14" name="四角形: 角を丸くする 13">
            <a:extLst>
              <a:ext uri="{FF2B5EF4-FFF2-40B4-BE49-F238E27FC236}">
                <a16:creationId xmlns:a16="http://schemas.microsoft.com/office/drawing/2014/main" id="{D63BB6FA-2B90-8BB1-5950-2EE629FE51F3}"/>
              </a:ext>
            </a:extLst>
          </p:cNvPr>
          <p:cNvSpPr/>
          <p:nvPr/>
        </p:nvSpPr>
        <p:spPr>
          <a:xfrm>
            <a:off x="4287864" y="3751850"/>
            <a:ext cx="756328" cy="663195"/>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a:extLst>
              <a:ext uri="{FF2B5EF4-FFF2-40B4-BE49-F238E27FC236}">
                <a16:creationId xmlns:a16="http://schemas.microsoft.com/office/drawing/2014/main" id="{1B6BED6C-EAA4-5172-EFF5-A6FF1FE8394A}"/>
              </a:ext>
            </a:extLst>
          </p:cNvPr>
          <p:cNvSpPr/>
          <p:nvPr/>
        </p:nvSpPr>
        <p:spPr>
          <a:xfrm>
            <a:off x="1530204" y="994387"/>
            <a:ext cx="9144000" cy="31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b="1" dirty="0">
                <a:solidFill>
                  <a:schemeClr val="tx1"/>
                </a:solidFill>
                <a:latin typeface="游ゴシック" panose="020B0400000000000000" pitchFamily="50" charset="-128"/>
                <a:ea typeface="游ゴシック" panose="020B0400000000000000" pitchFamily="50" charset="-128"/>
              </a:rPr>
              <a:t>Q</a:t>
            </a:r>
            <a:r>
              <a:rPr lang="ja-JP" altLang="en-US" sz="2400" b="1" dirty="0">
                <a:solidFill>
                  <a:schemeClr val="tx1"/>
                </a:solidFill>
                <a:latin typeface="游ゴシック" panose="020B0400000000000000" pitchFamily="50" charset="-128"/>
                <a:ea typeface="游ゴシック" panose="020B0400000000000000" pitchFamily="50" charset="-128"/>
              </a:rPr>
              <a:t>＆</a:t>
            </a:r>
            <a:r>
              <a:rPr lang="en-US" altLang="ja-JP" sz="2400" b="1" dirty="0">
                <a:solidFill>
                  <a:schemeClr val="tx1"/>
                </a:solidFill>
                <a:latin typeface="游ゴシック" panose="020B0400000000000000" pitchFamily="50" charset="-128"/>
                <a:ea typeface="游ゴシック" panose="020B0400000000000000" pitchFamily="50" charset="-128"/>
              </a:rPr>
              <a:t>A</a:t>
            </a:r>
            <a:r>
              <a:rPr lang="ja-JP" altLang="en-US" sz="2400" b="1" dirty="0">
                <a:solidFill>
                  <a:schemeClr val="tx1"/>
                </a:solidFill>
                <a:latin typeface="游ゴシック" panose="020B0400000000000000" pitchFamily="50" charset="-128"/>
                <a:ea typeface="游ゴシック" panose="020B0400000000000000" pitchFamily="50" charset="-128"/>
              </a:rPr>
              <a:t>コーナー</a:t>
            </a:r>
            <a:endParaRPr lang="en-US" altLang="ja-JP" sz="2400" b="1" dirty="0">
              <a:solidFill>
                <a:schemeClr val="tx1"/>
              </a:solidFill>
              <a:latin typeface="游ゴシック" panose="020B0400000000000000" pitchFamily="50" charset="-128"/>
              <a:ea typeface="游ゴシック" panose="020B0400000000000000" pitchFamily="50" charset="-128"/>
            </a:endParaRPr>
          </a:p>
        </p:txBody>
      </p:sp>
      <p:sp>
        <p:nvSpPr>
          <p:cNvPr id="2" name="スライド番号プレースホルダー 1">
            <a:extLst>
              <a:ext uri="{FF2B5EF4-FFF2-40B4-BE49-F238E27FC236}">
                <a16:creationId xmlns:a16="http://schemas.microsoft.com/office/drawing/2014/main" id="{B6CC6F79-9520-9DCB-4F7C-33A258D187B7}"/>
              </a:ext>
            </a:extLst>
          </p:cNvPr>
          <p:cNvSpPr>
            <a:spLocks noGrp="1"/>
          </p:cNvSpPr>
          <p:nvPr>
            <p:ph type="sldNum" sz="quarter" idx="12"/>
          </p:nvPr>
        </p:nvSpPr>
        <p:spPr/>
        <p:txBody>
          <a:bodyPr/>
          <a:lstStyle/>
          <a:p>
            <a:fld id="{D4F62245-79D7-4B7F-8901-7EDD072E00BB}" type="slidenum">
              <a:rPr kumimoji="1" lang="ja-JP" altLang="en-US" smtClean="0"/>
              <a:t>27</a:t>
            </a:fld>
            <a:endParaRPr kumimoji="1" lang="ja-JP" altLang="en-US"/>
          </a:p>
        </p:txBody>
      </p:sp>
    </p:spTree>
    <p:extLst>
      <p:ext uri="{BB962C8B-B14F-4D97-AF65-F5344CB8AC3E}">
        <p14:creationId xmlns:p14="http://schemas.microsoft.com/office/powerpoint/2010/main" val="15569780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四角形: 角を丸くする 64">
            <a:extLst>
              <a:ext uri="{FF2B5EF4-FFF2-40B4-BE49-F238E27FC236}">
                <a16:creationId xmlns:a16="http://schemas.microsoft.com/office/drawing/2014/main" id="{66B94A93-C062-9E2E-AF65-653A0D237A71}"/>
              </a:ext>
            </a:extLst>
          </p:cNvPr>
          <p:cNvSpPr/>
          <p:nvPr/>
        </p:nvSpPr>
        <p:spPr>
          <a:xfrm>
            <a:off x="8362561" y="803911"/>
            <a:ext cx="3784095" cy="2971670"/>
          </a:xfrm>
          <a:prstGeom prst="roundRect">
            <a:avLst>
              <a:gd name="adj" fmla="val 8031"/>
            </a:avLst>
          </a:prstGeom>
          <a:solidFill>
            <a:schemeClr val="bg1">
              <a:lumMod val="85000"/>
            </a:schemeClr>
          </a:solidFill>
          <a:ln w="12700" cap="flat" cmpd="sng" algn="ctr">
            <a:noFill/>
            <a:prstDash val="solid"/>
            <a:miter lim="800000"/>
          </a:ln>
          <a:effectLst/>
        </p:spPr>
        <p:txBody>
          <a:bodyPr rtlCol="0" anchor="t"/>
          <a:lstStyle/>
          <a:p>
            <a:pPr marL="0" marR="0" lvl="0" indent="0" algn="ctr" defTabSz="914400" eaLnBrk="1" fontAlgn="auto" latinLnBrk="0" hangingPunct="1">
              <a:lnSpc>
                <a:spcPct val="130000"/>
              </a:lnSpc>
              <a:spcBef>
                <a:spcPts val="0"/>
              </a:spcBef>
              <a:spcAft>
                <a:spcPts val="600"/>
              </a:spcAft>
              <a:buClrTx/>
              <a:buSzTx/>
              <a:buFontTx/>
              <a:buNone/>
              <a:tabLst/>
              <a:defRPr/>
            </a:pPr>
            <a:r>
              <a:rPr kumimoji="0" lang="en-US" altLang="ja-JP" sz="2800" b="1" i="0" u="none" strike="noStrike" kern="0" cap="none" spc="0" normalizeH="0" baseline="0" noProof="0" dirty="0">
                <a:ln>
                  <a:noFill/>
                </a:ln>
                <a:solidFill>
                  <a:srgbClr val="000000"/>
                </a:solidFill>
                <a:effectLst/>
                <a:uLnTx/>
                <a:uFillTx/>
                <a:latin typeface="+mn-ea"/>
                <a:cs typeface="+mn-cs"/>
              </a:rPr>
              <a:t>STEP</a:t>
            </a:r>
            <a:r>
              <a:rPr kumimoji="0" lang="ja-JP" altLang="en-US" sz="2800" b="1" i="0" u="none" strike="noStrike" kern="0" cap="none" spc="0" normalizeH="0" baseline="0" noProof="0" dirty="0">
                <a:ln>
                  <a:noFill/>
                </a:ln>
                <a:solidFill>
                  <a:srgbClr val="000000"/>
                </a:solidFill>
                <a:effectLst/>
                <a:uLnTx/>
                <a:uFillTx/>
                <a:latin typeface="+mn-ea"/>
                <a:cs typeface="+mn-cs"/>
              </a:rPr>
              <a:t> </a:t>
            </a:r>
            <a:r>
              <a:rPr kumimoji="0" lang="en-US" altLang="ja-JP" sz="2800" b="1" i="0" u="none" strike="noStrike" kern="0" cap="none" spc="0" normalizeH="0" baseline="0" noProof="0" dirty="0">
                <a:ln>
                  <a:noFill/>
                </a:ln>
                <a:solidFill>
                  <a:srgbClr val="000000"/>
                </a:solidFill>
                <a:effectLst/>
                <a:uLnTx/>
                <a:uFillTx/>
                <a:latin typeface="+mn-ea"/>
                <a:cs typeface="+mn-cs"/>
              </a:rPr>
              <a:t>02</a:t>
            </a:r>
          </a:p>
          <a:p>
            <a:pPr marL="0" marR="0" lvl="0" indent="0" algn="ctr" defTabSz="914400" eaLnBrk="1" fontAlgn="auto" latinLnBrk="0" hangingPunct="1">
              <a:lnSpc>
                <a:spcPct val="130000"/>
              </a:lnSpc>
              <a:spcBef>
                <a:spcPts val="0"/>
              </a:spcBef>
              <a:spcAft>
                <a:spcPts val="600"/>
              </a:spcAft>
              <a:buClrTx/>
              <a:buSzTx/>
              <a:buFontTx/>
              <a:buNone/>
              <a:tabLst/>
              <a:defRPr/>
            </a:pPr>
            <a:endParaRPr kumimoji="0" lang="en-US" altLang="ja-JP" sz="2400" b="1" i="0" u="none" strike="noStrike" kern="0" cap="none" spc="0" normalizeH="0" baseline="0" noProof="0" dirty="0">
              <a:ln>
                <a:noFill/>
              </a:ln>
              <a:solidFill>
                <a:srgbClr val="000000"/>
              </a:solidFill>
              <a:effectLst/>
              <a:uLnTx/>
              <a:uFillTx/>
              <a:latin typeface="+mn-ea"/>
              <a:cs typeface="+mn-cs"/>
            </a:endParaRPr>
          </a:p>
        </p:txBody>
      </p:sp>
      <p:sp>
        <p:nvSpPr>
          <p:cNvPr id="64" name="四角形: 角を丸くする 63">
            <a:extLst>
              <a:ext uri="{FF2B5EF4-FFF2-40B4-BE49-F238E27FC236}">
                <a16:creationId xmlns:a16="http://schemas.microsoft.com/office/drawing/2014/main" id="{675E2221-2079-9D79-74A4-57167717D0B1}"/>
              </a:ext>
            </a:extLst>
          </p:cNvPr>
          <p:cNvSpPr/>
          <p:nvPr/>
        </p:nvSpPr>
        <p:spPr>
          <a:xfrm>
            <a:off x="4269671" y="1400367"/>
            <a:ext cx="3784095" cy="2971670"/>
          </a:xfrm>
          <a:prstGeom prst="roundRect">
            <a:avLst>
              <a:gd name="adj" fmla="val 8031"/>
            </a:avLst>
          </a:prstGeom>
          <a:solidFill>
            <a:schemeClr val="bg1">
              <a:lumMod val="85000"/>
            </a:schemeClr>
          </a:solidFill>
          <a:ln w="12700" cap="flat" cmpd="sng" algn="ctr">
            <a:noFill/>
            <a:prstDash val="solid"/>
            <a:miter lim="800000"/>
          </a:ln>
          <a:effectLst/>
        </p:spPr>
        <p:txBody>
          <a:bodyPr rtlCol="0" anchor="t"/>
          <a:lstStyle/>
          <a:p>
            <a:pPr marL="0" marR="0" lvl="0" indent="0" algn="ctr" defTabSz="914400" eaLnBrk="1" fontAlgn="auto" latinLnBrk="0" hangingPunct="1">
              <a:lnSpc>
                <a:spcPct val="130000"/>
              </a:lnSpc>
              <a:spcBef>
                <a:spcPts val="0"/>
              </a:spcBef>
              <a:spcAft>
                <a:spcPts val="600"/>
              </a:spcAft>
              <a:buClrTx/>
              <a:buSzTx/>
              <a:buFontTx/>
              <a:buNone/>
              <a:tabLst/>
              <a:defRPr/>
            </a:pPr>
            <a:r>
              <a:rPr kumimoji="0" lang="en-US" altLang="ja-JP" sz="2800" b="1" i="0" u="none" strike="noStrike" kern="0" cap="none" spc="0" normalizeH="0" baseline="0" noProof="0" dirty="0">
                <a:ln>
                  <a:noFill/>
                </a:ln>
                <a:solidFill>
                  <a:srgbClr val="000000"/>
                </a:solidFill>
                <a:effectLst/>
                <a:uLnTx/>
                <a:uFillTx/>
                <a:latin typeface="+mn-ea"/>
                <a:cs typeface="+mn-cs"/>
              </a:rPr>
              <a:t>STEP</a:t>
            </a:r>
            <a:r>
              <a:rPr kumimoji="0" lang="ja-JP" altLang="en-US" sz="2800" b="1" i="0" u="none" strike="noStrike" kern="0" cap="none" spc="0" normalizeH="0" baseline="0" noProof="0" dirty="0">
                <a:ln>
                  <a:noFill/>
                </a:ln>
                <a:solidFill>
                  <a:srgbClr val="000000"/>
                </a:solidFill>
                <a:effectLst/>
                <a:uLnTx/>
                <a:uFillTx/>
                <a:latin typeface="+mn-ea"/>
                <a:cs typeface="+mn-cs"/>
              </a:rPr>
              <a:t> </a:t>
            </a:r>
            <a:r>
              <a:rPr kumimoji="0" lang="en-US" altLang="ja-JP" sz="2800" b="1" i="0" u="none" strike="noStrike" kern="0" cap="none" spc="0" normalizeH="0" baseline="0" noProof="0" dirty="0">
                <a:ln>
                  <a:noFill/>
                </a:ln>
                <a:solidFill>
                  <a:srgbClr val="000000"/>
                </a:solidFill>
                <a:effectLst/>
                <a:uLnTx/>
                <a:uFillTx/>
                <a:latin typeface="+mn-ea"/>
                <a:cs typeface="+mn-cs"/>
              </a:rPr>
              <a:t>02</a:t>
            </a:r>
          </a:p>
          <a:p>
            <a:pPr marL="0" marR="0" lvl="0" indent="0" algn="ctr" defTabSz="914400" eaLnBrk="1" fontAlgn="auto" latinLnBrk="0" hangingPunct="1">
              <a:lnSpc>
                <a:spcPct val="130000"/>
              </a:lnSpc>
              <a:spcBef>
                <a:spcPts val="0"/>
              </a:spcBef>
              <a:spcAft>
                <a:spcPts val="600"/>
              </a:spcAft>
              <a:buClrTx/>
              <a:buSzTx/>
              <a:buFontTx/>
              <a:buNone/>
              <a:tabLst/>
              <a:defRPr/>
            </a:pPr>
            <a:endParaRPr kumimoji="0" lang="en-US" altLang="ja-JP" sz="2400" b="1" i="0" u="none" strike="noStrike" kern="0" cap="none" spc="0" normalizeH="0" baseline="0" noProof="0" dirty="0">
              <a:ln>
                <a:noFill/>
              </a:ln>
              <a:solidFill>
                <a:srgbClr val="000000"/>
              </a:solidFill>
              <a:effectLst/>
              <a:uLnTx/>
              <a:uFillTx/>
              <a:latin typeface="+mn-ea"/>
              <a:cs typeface="+mn-cs"/>
            </a:endParaRPr>
          </a:p>
        </p:txBody>
      </p:sp>
      <p:sp>
        <p:nvSpPr>
          <p:cNvPr id="4" name="フローチャート: 他ページ結合子 3">
            <a:extLst>
              <a:ext uri="{FF2B5EF4-FFF2-40B4-BE49-F238E27FC236}">
                <a16:creationId xmlns:a16="http://schemas.microsoft.com/office/drawing/2014/main" id="{E7591737-491F-3D79-B811-22F9D07E8EB9}"/>
              </a:ext>
            </a:extLst>
          </p:cNvPr>
          <p:cNvSpPr/>
          <p:nvPr/>
        </p:nvSpPr>
        <p:spPr>
          <a:xfrm rot="10800000">
            <a:off x="995374" y="5072977"/>
            <a:ext cx="2016224" cy="1512168"/>
          </a:xfrm>
          <a:prstGeom prst="flowChartOffpageConnector">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フローチャート: 他ページ結合子 11">
            <a:extLst>
              <a:ext uri="{FF2B5EF4-FFF2-40B4-BE49-F238E27FC236}">
                <a16:creationId xmlns:a16="http://schemas.microsoft.com/office/drawing/2014/main" id="{789B8703-3D5A-2E0C-F419-DE877328CBA1}"/>
              </a:ext>
            </a:extLst>
          </p:cNvPr>
          <p:cNvSpPr/>
          <p:nvPr/>
        </p:nvSpPr>
        <p:spPr>
          <a:xfrm rot="10800000">
            <a:off x="5087888" y="4365103"/>
            <a:ext cx="2016224" cy="2220041"/>
          </a:xfrm>
          <a:prstGeom prst="flowChartOffpageConnector">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フローチャート: 他ページ結合子 12">
            <a:extLst>
              <a:ext uri="{FF2B5EF4-FFF2-40B4-BE49-F238E27FC236}">
                <a16:creationId xmlns:a16="http://schemas.microsoft.com/office/drawing/2014/main" id="{F1426FD3-3094-8465-77C1-6A14F61D6CB4}"/>
              </a:ext>
            </a:extLst>
          </p:cNvPr>
          <p:cNvSpPr/>
          <p:nvPr/>
        </p:nvSpPr>
        <p:spPr>
          <a:xfrm rot="10800000">
            <a:off x="9256006" y="3775581"/>
            <a:ext cx="2016224" cy="2802720"/>
          </a:xfrm>
          <a:prstGeom prst="flowChartOffpageConnector">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8B74E92F-047B-6D5E-8753-E392D7259D68}"/>
              </a:ext>
            </a:extLst>
          </p:cNvPr>
          <p:cNvSpPr txBox="1"/>
          <p:nvPr/>
        </p:nvSpPr>
        <p:spPr>
          <a:xfrm>
            <a:off x="1283408" y="5812107"/>
            <a:ext cx="1721842" cy="461665"/>
          </a:xfrm>
          <a:prstGeom prst="rect">
            <a:avLst/>
          </a:prstGeom>
          <a:noFill/>
        </p:spPr>
        <p:txBody>
          <a:bodyPr wrap="square" rtlCol="0">
            <a:spAutoFit/>
          </a:bodyPr>
          <a:lstStyle/>
          <a:p>
            <a:r>
              <a:rPr kumimoji="1" lang="en-US" altLang="ja-JP" sz="2400" b="1" dirty="0">
                <a:solidFill>
                  <a:schemeClr val="accent2"/>
                </a:solidFill>
              </a:rPr>
              <a:t>STEP 01</a:t>
            </a:r>
            <a:endParaRPr kumimoji="1" lang="ja-JP" altLang="en-US" sz="2400" b="1" dirty="0">
              <a:solidFill>
                <a:schemeClr val="accent2"/>
              </a:solidFill>
            </a:endParaRPr>
          </a:p>
        </p:txBody>
      </p:sp>
      <p:sp>
        <p:nvSpPr>
          <p:cNvPr id="15" name="テキスト ボックス 14">
            <a:extLst>
              <a:ext uri="{FF2B5EF4-FFF2-40B4-BE49-F238E27FC236}">
                <a16:creationId xmlns:a16="http://schemas.microsoft.com/office/drawing/2014/main" id="{561F59BD-8151-A273-8D43-AF6EF009C8EF}"/>
              </a:ext>
            </a:extLst>
          </p:cNvPr>
          <p:cNvSpPr txBox="1"/>
          <p:nvPr/>
        </p:nvSpPr>
        <p:spPr>
          <a:xfrm>
            <a:off x="5375921" y="5341986"/>
            <a:ext cx="1721842" cy="461665"/>
          </a:xfrm>
          <a:prstGeom prst="rect">
            <a:avLst/>
          </a:prstGeom>
          <a:noFill/>
        </p:spPr>
        <p:txBody>
          <a:bodyPr wrap="square" rtlCol="0">
            <a:spAutoFit/>
          </a:bodyPr>
          <a:lstStyle/>
          <a:p>
            <a:r>
              <a:rPr kumimoji="1" lang="en-US" altLang="ja-JP" sz="2400" b="1" dirty="0">
                <a:solidFill>
                  <a:schemeClr val="accent2"/>
                </a:solidFill>
              </a:rPr>
              <a:t>STEP 02</a:t>
            </a:r>
            <a:endParaRPr kumimoji="1" lang="ja-JP" altLang="en-US" sz="2400" b="1" dirty="0">
              <a:solidFill>
                <a:schemeClr val="accent2"/>
              </a:solidFill>
            </a:endParaRPr>
          </a:p>
        </p:txBody>
      </p:sp>
      <p:sp>
        <p:nvSpPr>
          <p:cNvPr id="16" name="テキスト ボックス 15">
            <a:extLst>
              <a:ext uri="{FF2B5EF4-FFF2-40B4-BE49-F238E27FC236}">
                <a16:creationId xmlns:a16="http://schemas.microsoft.com/office/drawing/2014/main" id="{57E2C6CC-77AA-4C15-E54E-3246F4A37FA2}"/>
              </a:ext>
            </a:extLst>
          </p:cNvPr>
          <p:cNvSpPr txBox="1"/>
          <p:nvPr/>
        </p:nvSpPr>
        <p:spPr>
          <a:xfrm>
            <a:off x="9544039" y="5217620"/>
            <a:ext cx="1721842" cy="461665"/>
          </a:xfrm>
          <a:prstGeom prst="rect">
            <a:avLst/>
          </a:prstGeom>
          <a:noFill/>
        </p:spPr>
        <p:txBody>
          <a:bodyPr wrap="square" rtlCol="0">
            <a:spAutoFit/>
          </a:bodyPr>
          <a:lstStyle/>
          <a:p>
            <a:r>
              <a:rPr kumimoji="1" lang="en-US" altLang="ja-JP" sz="2400" b="1" dirty="0">
                <a:solidFill>
                  <a:schemeClr val="accent2"/>
                </a:solidFill>
              </a:rPr>
              <a:t>STEP 03</a:t>
            </a:r>
            <a:endParaRPr kumimoji="1" lang="ja-JP" altLang="en-US" sz="2400" b="1" dirty="0">
              <a:solidFill>
                <a:schemeClr val="accent2"/>
              </a:solidFill>
            </a:endParaRPr>
          </a:p>
        </p:txBody>
      </p:sp>
      <p:sp>
        <p:nvSpPr>
          <p:cNvPr id="19" name="四角形: 角を丸くする 18">
            <a:extLst>
              <a:ext uri="{FF2B5EF4-FFF2-40B4-BE49-F238E27FC236}">
                <a16:creationId xmlns:a16="http://schemas.microsoft.com/office/drawing/2014/main" id="{CD3EE365-AC4F-82F0-233E-AE6DC738EB25}"/>
              </a:ext>
            </a:extLst>
          </p:cNvPr>
          <p:cNvSpPr/>
          <p:nvPr/>
        </p:nvSpPr>
        <p:spPr>
          <a:xfrm>
            <a:off x="4186115" y="1313333"/>
            <a:ext cx="3784095" cy="2971669"/>
          </a:xfrm>
          <a:prstGeom prst="roundRect">
            <a:avLst>
              <a:gd name="adj" fmla="val 8031"/>
            </a:avLst>
          </a:prstGeom>
          <a:solidFill>
            <a:schemeClr val="accent2">
              <a:lumMod val="20000"/>
              <a:lumOff val="80000"/>
            </a:schemeClr>
          </a:solidFill>
          <a:ln w="12700" cap="flat" cmpd="sng" algn="ctr">
            <a:noFill/>
            <a:prstDash val="solid"/>
            <a:miter lim="800000"/>
          </a:ln>
          <a:effectLst/>
        </p:spPr>
        <p:txBody>
          <a:bodyPr rtlCol="0" anchor="t"/>
          <a:lstStyle/>
          <a:p>
            <a:pPr marL="0" marR="0" lvl="0" indent="0" algn="ctr" defTabSz="914400" eaLnBrk="1" fontAlgn="auto" latinLnBrk="0" hangingPunct="1">
              <a:lnSpc>
                <a:spcPct val="130000"/>
              </a:lnSpc>
              <a:spcBef>
                <a:spcPts val="0"/>
              </a:spcBef>
              <a:spcAft>
                <a:spcPts val="600"/>
              </a:spcAft>
              <a:buClrTx/>
              <a:buSzTx/>
              <a:buFontTx/>
              <a:buNone/>
              <a:tabLst/>
              <a:defRPr/>
            </a:pPr>
            <a:endParaRPr kumimoji="0" lang="en-US" altLang="ja-JP" sz="2800" b="1" i="0" u="none" strike="noStrike" kern="0" cap="none" spc="0" normalizeH="0" baseline="0" noProof="0" dirty="0">
              <a:ln>
                <a:noFill/>
              </a:ln>
              <a:solidFill>
                <a:srgbClr val="000000"/>
              </a:solidFill>
              <a:effectLst/>
              <a:uLnTx/>
              <a:uFillTx/>
              <a:latin typeface="+mn-ea"/>
              <a:cs typeface="+mn-cs"/>
            </a:endParaRPr>
          </a:p>
        </p:txBody>
      </p:sp>
      <p:sp>
        <p:nvSpPr>
          <p:cNvPr id="28" name="テキスト ボックス 27">
            <a:extLst>
              <a:ext uri="{FF2B5EF4-FFF2-40B4-BE49-F238E27FC236}">
                <a16:creationId xmlns:a16="http://schemas.microsoft.com/office/drawing/2014/main" id="{C4BF740F-42AD-004F-FA30-34AA9762D2D9}"/>
              </a:ext>
            </a:extLst>
          </p:cNvPr>
          <p:cNvSpPr txBox="1"/>
          <p:nvPr/>
        </p:nvSpPr>
        <p:spPr>
          <a:xfrm>
            <a:off x="4152918" y="2172383"/>
            <a:ext cx="3761686" cy="738664"/>
          </a:xfrm>
          <a:prstGeom prst="rect">
            <a:avLst/>
          </a:prstGeom>
          <a:noFill/>
        </p:spPr>
        <p:txBody>
          <a:bodyPr wrap="square" rtlCol="0">
            <a:spAutoFit/>
          </a:bodyPr>
          <a:lstStyle/>
          <a:p>
            <a:pPr algn="ctr"/>
            <a:r>
              <a:rPr kumimoji="1" lang="en-US" altLang="ja-JP" sz="1400" b="1" dirty="0">
                <a:solidFill>
                  <a:schemeClr val="tx1">
                    <a:lumMod val="75000"/>
                    <a:lumOff val="25000"/>
                  </a:schemeClr>
                </a:solidFill>
                <a:latin typeface="游ゴシック" panose="020B0400000000000000" pitchFamily="50" charset="-128"/>
                <a:ea typeface="游ゴシック" panose="020B0400000000000000" pitchFamily="50" charset="-128"/>
              </a:rPr>
              <a:t>1</a:t>
            </a:r>
            <a:r>
              <a:rPr kumimoji="1" lang="ja-JP" altLang="en-US" sz="1400" b="1" dirty="0">
                <a:solidFill>
                  <a:schemeClr val="tx1">
                    <a:lumMod val="75000"/>
                    <a:lumOff val="25000"/>
                  </a:schemeClr>
                </a:solidFill>
                <a:latin typeface="游ゴシック" panose="020B0400000000000000" pitchFamily="50" charset="-128"/>
                <a:ea typeface="游ゴシック" panose="020B0400000000000000" pitchFamily="50" charset="-128"/>
              </a:rPr>
              <a:t>週間に</a:t>
            </a:r>
            <a:r>
              <a:rPr lang="en-US" altLang="ja-JP" sz="1400" b="1" dirty="0">
                <a:solidFill>
                  <a:schemeClr val="tx1">
                    <a:lumMod val="75000"/>
                    <a:lumOff val="25000"/>
                  </a:schemeClr>
                </a:solidFill>
                <a:latin typeface="游ゴシック" panose="020B0400000000000000" pitchFamily="50" charset="-128"/>
                <a:ea typeface="游ゴシック" panose="020B0400000000000000" pitchFamily="50" charset="-128"/>
              </a:rPr>
              <a:t>2</a:t>
            </a:r>
            <a:r>
              <a:rPr kumimoji="1" lang="ja-JP" altLang="en-US" sz="1400" b="1" dirty="0">
                <a:solidFill>
                  <a:schemeClr val="tx1">
                    <a:lumMod val="75000"/>
                    <a:lumOff val="25000"/>
                  </a:schemeClr>
                </a:solidFill>
                <a:latin typeface="游ゴシック" panose="020B0400000000000000" pitchFamily="50" charset="-128"/>
                <a:ea typeface="游ゴシック" panose="020B0400000000000000" pitchFamily="50" charset="-128"/>
              </a:rPr>
              <a:t>回程度、相談会を開</a:t>
            </a:r>
            <a:r>
              <a:rPr lang="ja-JP" altLang="en-US" sz="1400" b="1" dirty="0">
                <a:solidFill>
                  <a:schemeClr val="tx1">
                    <a:lumMod val="75000"/>
                    <a:lumOff val="25000"/>
                  </a:schemeClr>
                </a:solidFill>
                <a:latin typeface="游ゴシック" panose="020B0400000000000000" pitchFamily="50" charset="-128"/>
                <a:ea typeface="游ゴシック" panose="020B0400000000000000" pitchFamily="50" charset="-128"/>
              </a:rPr>
              <a:t>催しています</a:t>
            </a:r>
            <a:endParaRPr lang="en-US" altLang="ja-JP" sz="14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pPr algn="ctr"/>
            <a:r>
              <a:rPr kumimoji="1" lang="ja-JP" altLang="en-US" sz="1400" b="1" dirty="0">
                <a:solidFill>
                  <a:schemeClr val="tx1">
                    <a:lumMod val="75000"/>
                    <a:lumOff val="25000"/>
                  </a:schemeClr>
                </a:solidFill>
                <a:latin typeface="游ゴシック" panose="020B0400000000000000" pitchFamily="50" charset="-128"/>
                <a:ea typeface="游ゴシック" panose="020B0400000000000000" pitchFamily="50" charset="-128"/>
              </a:rPr>
              <a:t>アプリ作成時のヒントになる記事を</a:t>
            </a:r>
            <a:endParaRPr kumimoji="1" lang="en-US" altLang="ja-JP" sz="14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pPr algn="ctr"/>
            <a:r>
              <a:rPr kumimoji="1" lang="ja-JP" altLang="en-US" sz="1400" b="1" dirty="0">
                <a:solidFill>
                  <a:schemeClr val="tx1">
                    <a:lumMod val="75000"/>
                    <a:lumOff val="25000"/>
                  </a:schemeClr>
                </a:solidFill>
                <a:latin typeface="游ゴシック" panose="020B0400000000000000" pitchFamily="50" charset="-128"/>
                <a:ea typeface="游ゴシック" panose="020B0400000000000000" pitchFamily="50" charset="-128"/>
              </a:rPr>
              <a:t>掲載しています</a:t>
            </a:r>
          </a:p>
        </p:txBody>
      </p:sp>
      <p:sp>
        <p:nvSpPr>
          <p:cNvPr id="29" name="四角形: 角を丸くする 28">
            <a:extLst>
              <a:ext uri="{FF2B5EF4-FFF2-40B4-BE49-F238E27FC236}">
                <a16:creationId xmlns:a16="http://schemas.microsoft.com/office/drawing/2014/main" id="{F4D02ADE-D26D-D9C5-C73B-EC8081F358A6}"/>
              </a:ext>
            </a:extLst>
          </p:cNvPr>
          <p:cNvSpPr/>
          <p:nvPr/>
        </p:nvSpPr>
        <p:spPr>
          <a:xfrm>
            <a:off x="8269208" y="714329"/>
            <a:ext cx="3784095" cy="2971671"/>
          </a:xfrm>
          <a:prstGeom prst="roundRect">
            <a:avLst>
              <a:gd name="adj" fmla="val 8031"/>
            </a:avLst>
          </a:prstGeom>
          <a:solidFill>
            <a:schemeClr val="accent2">
              <a:lumMod val="20000"/>
              <a:lumOff val="80000"/>
            </a:schemeClr>
          </a:solidFill>
          <a:ln w="12700" cap="flat" cmpd="sng" algn="ctr">
            <a:noFill/>
            <a:prstDash val="solid"/>
            <a:miter lim="800000"/>
          </a:ln>
          <a:effectLst/>
        </p:spPr>
        <p:txBody>
          <a:bodyPr rtlCol="0" anchor="t"/>
          <a:lstStyle/>
          <a:p>
            <a:pPr marL="0" marR="0" lvl="0" indent="0" algn="ctr" defTabSz="914400" eaLnBrk="1" fontAlgn="auto" latinLnBrk="0" hangingPunct="1">
              <a:lnSpc>
                <a:spcPct val="130000"/>
              </a:lnSpc>
              <a:spcBef>
                <a:spcPts val="0"/>
              </a:spcBef>
              <a:spcAft>
                <a:spcPts val="600"/>
              </a:spcAft>
              <a:buClrTx/>
              <a:buSzTx/>
              <a:buFontTx/>
              <a:buNone/>
              <a:tabLst/>
              <a:defRPr/>
            </a:pPr>
            <a:endParaRPr kumimoji="0" lang="en-US" altLang="ja-JP" sz="2800" b="1" i="0" u="none" strike="noStrike" kern="0" cap="none" spc="0" normalizeH="0" baseline="0" noProof="0" dirty="0">
              <a:ln>
                <a:noFill/>
              </a:ln>
              <a:solidFill>
                <a:srgbClr val="000000"/>
              </a:solidFill>
              <a:effectLst/>
              <a:uLnTx/>
              <a:uFillTx/>
              <a:latin typeface="+mn-ea"/>
              <a:cs typeface="+mn-cs"/>
            </a:endParaRPr>
          </a:p>
        </p:txBody>
      </p:sp>
      <p:sp>
        <p:nvSpPr>
          <p:cNvPr id="30" name="四角形: 角を丸くする 29">
            <a:extLst>
              <a:ext uri="{FF2B5EF4-FFF2-40B4-BE49-F238E27FC236}">
                <a16:creationId xmlns:a16="http://schemas.microsoft.com/office/drawing/2014/main" id="{E29DFF12-A45F-EB68-AEDB-41CD8A689359}"/>
              </a:ext>
            </a:extLst>
          </p:cNvPr>
          <p:cNvSpPr/>
          <p:nvPr/>
        </p:nvSpPr>
        <p:spPr>
          <a:xfrm>
            <a:off x="224707" y="2079037"/>
            <a:ext cx="3784095" cy="2971670"/>
          </a:xfrm>
          <a:prstGeom prst="roundRect">
            <a:avLst>
              <a:gd name="adj" fmla="val 8031"/>
            </a:avLst>
          </a:prstGeom>
          <a:solidFill>
            <a:schemeClr val="bg1">
              <a:lumMod val="85000"/>
            </a:schemeClr>
          </a:solidFill>
          <a:ln w="12700" cap="flat" cmpd="sng" algn="ctr">
            <a:noFill/>
            <a:prstDash val="solid"/>
            <a:miter lim="800000"/>
          </a:ln>
          <a:effectLst/>
        </p:spPr>
        <p:txBody>
          <a:bodyPr rtlCol="0" anchor="t"/>
          <a:lstStyle/>
          <a:p>
            <a:pPr marL="0" marR="0" lvl="0" indent="0" algn="ctr" defTabSz="914400" eaLnBrk="1" fontAlgn="auto" latinLnBrk="0" hangingPunct="1">
              <a:lnSpc>
                <a:spcPct val="130000"/>
              </a:lnSpc>
              <a:spcBef>
                <a:spcPts val="0"/>
              </a:spcBef>
              <a:spcAft>
                <a:spcPts val="600"/>
              </a:spcAft>
              <a:buClrTx/>
              <a:buSzTx/>
              <a:buFontTx/>
              <a:buNone/>
              <a:tabLst/>
              <a:defRPr/>
            </a:pPr>
            <a:r>
              <a:rPr kumimoji="0" lang="en-US" altLang="ja-JP" sz="2800" b="1" i="0" u="none" strike="noStrike" kern="0" cap="none" spc="0" normalizeH="0" baseline="0" noProof="0" dirty="0">
                <a:ln>
                  <a:noFill/>
                </a:ln>
                <a:solidFill>
                  <a:srgbClr val="000000"/>
                </a:solidFill>
                <a:effectLst/>
                <a:uLnTx/>
                <a:uFillTx/>
                <a:latin typeface="+mn-ea"/>
                <a:cs typeface="+mn-cs"/>
              </a:rPr>
              <a:t>STEP</a:t>
            </a:r>
            <a:r>
              <a:rPr kumimoji="0" lang="ja-JP" altLang="en-US" sz="2800" b="1" i="0" u="none" strike="noStrike" kern="0" cap="none" spc="0" normalizeH="0" baseline="0" noProof="0" dirty="0">
                <a:ln>
                  <a:noFill/>
                </a:ln>
                <a:solidFill>
                  <a:srgbClr val="000000"/>
                </a:solidFill>
                <a:effectLst/>
                <a:uLnTx/>
                <a:uFillTx/>
                <a:latin typeface="+mn-ea"/>
                <a:cs typeface="+mn-cs"/>
              </a:rPr>
              <a:t> </a:t>
            </a:r>
            <a:r>
              <a:rPr kumimoji="0" lang="en-US" altLang="ja-JP" sz="2800" b="1" i="0" u="none" strike="noStrike" kern="0" cap="none" spc="0" normalizeH="0" baseline="0" noProof="0" dirty="0">
                <a:ln>
                  <a:noFill/>
                </a:ln>
                <a:solidFill>
                  <a:srgbClr val="000000"/>
                </a:solidFill>
                <a:effectLst/>
                <a:uLnTx/>
                <a:uFillTx/>
                <a:latin typeface="+mn-ea"/>
                <a:cs typeface="+mn-cs"/>
              </a:rPr>
              <a:t>02</a:t>
            </a:r>
          </a:p>
          <a:p>
            <a:pPr marL="0" marR="0" lvl="0" indent="0" algn="ctr" defTabSz="914400" eaLnBrk="1" fontAlgn="auto" latinLnBrk="0" hangingPunct="1">
              <a:lnSpc>
                <a:spcPct val="130000"/>
              </a:lnSpc>
              <a:spcBef>
                <a:spcPts val="0"/>
              </a:spcBef>
              <a:spcAft>
                <a:spcPts val="600"/>
              </a:spcAft>
              <a:buClrTx/>
              <a:buSzTx/>
              <a:buFontTx/>
              <a:buNone/>
              <a:tabLst/>
              <a:defRPr/>
            </a:pPr>
            <a:endParaRPr kumimoji="0" lang="en-US" altLang="ja-JP" sz="2400" b="1" i="0" u="none" strike="noStrike" kern="0" cap="none" spc="0" normalizeH="0" baseline="0" noProof="0" dirty="0">
              <a:ln>
                <a:noFill/>
              </a:ln>
              <a:solidFill>
                <a:srgbClr val="000000"/>
              </a:solidFill>
              <a:effectLst/>
              <a:uLnTx/>
              <a:uFillTx/>
              <a:latin typeface="+mn-ea"/>
              <a:cs typeface="+mn-cs"/>
            </a:endParaRPr>
          </a:p>
        </p:txBody>
      </p:sp>
      <p:sp>
        <p:nvSpPr>
          <p:cNvPr id="31" name="四角形: 角を丸くする 30">
            <a:extLst>
              <a:ext uri="{FF2B5EF4-FFF2-40B4-BE49-F238E27FC236}">
                <a16:creationId xmlns:a16="http://schemas.microsoft.com/office/drawing/2014/main" id="{4255E791-44A4-4E2B-2A61-580B07F8723F}"/>
              </a:ext>
            </a:extLst>
          </p:cNvPr>
          <p:cNvSpPr/>
          <p:nvPr/>
        </p:nvSpPr>
        <p:spPr>
          <a:xfrm>
            <a:off x="131354" y="1988840"/>
            <a:ext cx="3784095" cy="2971670"/>
          </a:xfrm>
          <a:prstGeom prst="roundRect">
            <a:avLst>
              <a:gd name="adj" fmla="val 8031"/>
            </a:avLst>
          </a:prstGeom>
          <a:solidFill>
            <a:schemeClr val="accent2">
              <a:lumMod val="20000"/>
              <a:lumOff val="80000"/>
            </a:schemeClr>
          </a:solidFill>
          <a:ln w="12700" cap="flat" cmpd="sng" algn="ctr">
            <a:noFill/>
            <a:prstDash val="solid"/>
            <a:miter lim="800000"/>
          </a:ln>
          <a:effectLst/>
        </p:spPr>
        <p:txBody>
          <a:bodyPr rtlCol="0" anchor="t"/>
          <a:lstStyle/>
          <a:p>
            <a:pPr marL="0" marR="0" lvl="0" indent="0" algn="ctr" defTabSz="914400" eaLnBrk="1" fontAlgn="auto" latinLnBrk="0" hangingPunct="1">
              <a:lnSpc>
                <a:spcPct val="130000"/>
              </a:lnSpc>
              <a:spcBef>
                <a:spcPts val="0"/>
              </a:spcBef>
              <a:spcAft>
                <a:spcPts val="600"/>
              </a:spcAft>
              <a:buClrTx/>
              <a:buSzTx/>
              <a:buFontTx/>
              <a:buNone/>
              <a:tabLst/>
              <a:defRPr/>
            </a:pPr>
            <a:endParaRPr kumimoji="0" lang="en-US" altLang="ja-JP" sz="2400" b="1" i="0" u="none" strike="noStrike" kern="0" cap="none" spc="0" normalizeH="0" baseline="0" noProof="0" dirty="0">
              <a:ln>
                <a:noFill/>
              </a:ln>
              <a:solidFill>
                <a:srgbClr val="000000"/>
              </a:solidFill>
              <a:effectLst/>
              <a:uLnTx/>
              <a:uFillTx/>
              <a:latin typeface="+mn-ea"/>
              <a:cs typeface="+mn-cs"/>
            </a:endParaRPr>
          </a:p>
        </p:txBody>
      </p:sp>
      <p:grpSp>
        <p:nvGrpSpPr>
          <p:cNvPr id="42" name="グループ化 41">
            <a:extLst>
              <a:ext uri="{FF2B5EF4-FFF2-40B4-BE49-F238E27FC236}">
                <a16:creationId xmlns:a16="http://schemas.microsoft.com/office/drawing/2014/main" id="{2114E06F-00D9-BB17-A75B-2B356125550F}"/>
              </a:ext>
            </a:extLst>
          </p:cNvPr>
          <p:cNvGrpSpPr/>
          <p:nvPr/>
        </p:nvGrpSpPr>
        <p:grpSpPr>
          <a:xfrm>
            <a:off x="8977652" y="2108311"/>
            <a:ext cx="2495447" cy="1426457"/>
            <a:chOff x="4388343" y="3520510"/>
            <a:chExt cx="3867643" cy="2457941"/>
          </a:xfrm>
        </p:grpSpPr>
        <p:pic>
          <p:nvPicPr>
            <p:cNvPr id="43" name="図 42">
              <a:extLst>
                <a:ext uri="{FF2B5EF4-FFF2-40B4-BE49-F238E27FC236}">
                  <a16:creationId xmlns:a16="http://schemas.microsoft.com/office/drawing/2014/main" id="{A95661D4-85F9-3297-6E65-36475F8735A0}"/>
                </a:ext>
              </a:extLst>
            </p:cNvPr>
            <p:cNvPicPr>
              <a:picLocks noChangeAspect="1"/>
            </p:cNvPicPr>
            <p:nvPr/>
          </p:nvPicPr>
          <p:blipFill>
            <a:blip r:embed="rId4"/>
            <a:stretch>
              <a:fillRect/>
            </a:stretch>
          </p:blipFill>
          <p:spPr>
            <a:xfrm>
              <a:off x="4388343" y="3520510"/>
              <a:ext cx="3867643" cy="2457941"/>
            </a:xfrm>
            <a:prstGeom prst="rect">
              <a:avLst/>
            </a:prstGeom>
          </p:spPr>
        </p:pic>
        <p:pic>
          <p:nvPicPr>
            <p:cNvPr id="44" name="図 43" descr="グラフィカル ユーザー インターフェイス, アプリケーション, Word&#10;&#10;自動的に生成された説明">
              <a:extLst>
                <a:ext uri="{FF2B5EF4-FFF2-40B4-BE49-F238E27FC236}">
                  <a16:creationId xmlns:a16="http://schemas.microsoft.com/office/drawing/2014/main" id="{BF86D293-A723-BFED-65FE-0DD7ECE5691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5189" t="18000" r="18415" b="4651"/>
            <a:stretch/>
          </p:blipFill>
          <p:spPr>
            <a:xfrm>
              <a:off x="4866281" y="3833143"/>
              <a:ext cx="2902710" cy="1830526"/>
            </a:xfrm>
            <a:prstGeom prst="rect">
              <a:avLst/>
            </a:prstGeom>
          </p:spPr>
        </p:pic>
      </p:grpSp>
      <p:sp>
        <p:nvSpPr>
          <p:cNvPr id="52" name="テキスト ボックス 51">
            <a:extLst>
              <a:ext uri="{FF2B5EF4-FFF2-40B4-BE49-F238E27FC236}">
                <a16:creationId xmlns:a16="http://schemas.microsoft.com/office/drawing/2014/main" id="{4A2BAB83-E04C-6766-6E19-1F024209FC92}"/>
              </a:ext>
            </a:extLst>
          </p:cNvPr>
          <p:cNvSpPr txBox="1"/>
          <p:nvPr/>
        </p:nvSpPr>
        <p:spPr>
          <a:xfrm>
            <a:off x="8477757" y="1560951"/>
            <a:ext cx="3366996" cy="523220"/>
          </a:xfrm>
          <a:prstGeom prst="rect">
            <a:avLst/>
          </a:prstGeom>
          <a:noFill/>
        </p:spPr>
        <p:txBody>
          <a:bodyPr wrap="square" rtlCol="0">
            <a:spAutoFit/>
          </a:bodyPr>
          <a:lstStyle/>
          <a:p>
            <a:pPr algn="ctr"/>
            <a:r>
              <a:rPr lang="ja-JP" altLang="en-US" sz="1400" b="1" i="0" dirty="0">
                <a:solidFill>
                  <a:schemeClr val="tx1">
                    <a:lumMod val="75000"/>
                    <a:lumOff val="25000"/>
                  </a:schemeClr>
                </a:solidFill>
                <a:effectLst/>
                <a:latin typeface="游ゴシック" panose="020B0400000000000000" pitchFamily="50" charset="-128"/>
                <a:ea typeface="游ゴシック" panose="020B0400000000000000" pitchFamily="50" charset="-128"/>
              </a:rPr>
              <a:t>お申込</a:t>
            </a:r>
            <a:r>
              <a:rPr lang="ja-JP" altLang="en-US" sz="1400" b="1" dirty="0">
                <a:solidFill>
                  <a:schemeClr val="tx1">
                    <a:lumMod val="75000"/>
                    <a:lumOff val="25000"/>
                  </a:schemeClr>
                </a:solidFill>
                <a:latin typeface="游ゴシック" panose="020B0400000000000000" pitchFamily="50" charset="-128"/>
                <a:ea typeface="游ゴシック" panose="020B0400000000000000" pitchFamily="50" charset="-128"/>
              </a:rPr>
              <a:t>みいただくと、</a:t>
            </a:r>
            <a:endParaRPr lang="en-US" altLang="ja-JP" sz="14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pPr algn="ctr"/>
            <a:r>
              <a:rPr lang="ja-JP" altLang="en-US" sz="1400" b="1" i="0" dirty="0">
                <a:solidFill>
                  <a:schemeClr val="tx1">
                    <a:lumMod val="75000"/>
                    <a:lumOff val="25000"/>
                  </a:schemeClr>
                </a:solidFill>
                <a:effectLst/>
                <a:latin typeface="游ゴシック" panose="020B0400000000000000" pitchFamily="50" charset="-128"/>
                <a:ea typeface="游ゴシック" panose="020B0400000000000000" pitchFamily="50" charset="-128"/>
              </a:rPr>
              <a:t>すぐ</a:t>
            </a:r>
            <a:r>
              <a:rPr lang="en-US" altLang="ja-JP" sz="1400" b="1" i="0" dirty="0">
                <a:solidFill>
                  <a:schemeClr val="tx1">
                    <a:lumMod val="75000"/>
                    <a:lumOff val="25000"/>
                  </a:schemeClr>
                </a:solidFill>
                <a:effectLst/>
                <a:latin typeface="游ゴシック" panose="020B0400000000000000" pitchFamily="50" charset="-128"/>
                <a:ea typeface="游ゴシック" panose="020B0400000000000000" pitchFamily="50" charset="-128"/>
              </a:rPr>
              <a:t>AppSuite</a:t>
            </a:r>
            <a:r>
              <a:rPr lang="ja-JP" altLang="en-US" sz="1400" b="1" i="0" dirty="0">
                <a:solidFill>
                  <a:schemeClr val="tx1">
                    <a:lumMod val="75000"/>
                    <a:lumOff val="25000"/>
                  </a:schemeClr>
                </a:solidFill>
                <a:effectLst/>
                <a:latin typeface="游ゴシック" panose="020B0400000000000000" pitchFamily="50" charset="-128"/>
                <a:ea typeface="游ゴシック" panose="020B0400000000000000" pitchFamily="50" charset="-128"/>
              </a:rPr>
              <a:t>をご体験いただけます</a:t>
            </a:r>
            <a:endParaRPr kumimoji="1" lang="ja-JP" altLang="en-US" sz="1400"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55" name="テキスト ボックス 54">
            <a:extLst>
              <a:ext uri="{FF2B5EF4-FFF2-40B4-BE49-F238E27FC236}">
                <a16:creationId xmlns:a16="http://schemas.microsoft.com/office/drawing/2014/main" id="{6018AA75-DB27-E2A9-206E-2D60A26304A2}"/>
              </a:ext>
            </a:extLst>
          </p:cNvPr>
          <p:cNvSpPr txBox="1"/>
          <p:nvPr/>
        </p:nvSpPr>
        <p:spPr>
          <a:xfrm>
            <a:off x="352094" y="2867179"/>
            <a:ext cx="3342614" cy="523220"/>
          </a:xfrm>
          <a:prstGeom prst="rect">
            <a:avLst/>
          </a:prstGeom>
          <a:noFill/>
        </p:spPr>
        <p:txBody>
          <a:bodyPr wrap="square" rtlCol="0">
            <a:spAutoFit/>
          </a:bodyPr>
          <a:lstStyle/>
          <a:p>
            <a:r>
              <a:rPr kumimoji="1" lang="ja-JP" altLang="en-US" sz="1400" b="1" dirty="0">
                <a:solidFill>
                  <a:schemeClr val="tx1">
                    <a:lumMod val="75000"/>
                    <a:lumOff val="25000"/>
                  </a:schemeClr>
                </a:solidFill>
                <a:latin typeface="游ゴシック" panose="020B0400000000000000" pitchFamily="50" charset="-128"/>
                <a:ea typeface="游ゴシック" panose="020B0400000000000000" pitchFamily="50" charset="-128"/>
              </a:rPr>
              <a:t>何か作成されたいイメージがある場合</a:t>
            </a:r>
            <a:endParaRPr kumimoji="1" lang="en-US" altLang="ja-JP" sz="14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kumimoji="1" lang="ja-JP" altLang="en-US" sz="1400" b="1" dirty="0">
                <a:solidFill>
                  <a:schemeClr val="tx1">
                    <a:lumMod val="75000"/>
                    <a:lumOff val="25000"/>
                  </a:schemeClr>
                </a:solidFill>
                <a:latin typeface="游ゴシック" panose="020B0400000000000000" pitchFamily="50" charset="-128"/>
                <a:ea typeface="游ゴシック" panose="020B0400000000000000" pitchFamily="50" charset="-128"/>
              </a:rPr>
              <a:t>まずは弊社営業担当にご相談ください。</a:t>
            </a:r>
          </a:p>
        </p:txBody>
      </p:sp>
      <p:sp>
        <p:nvSpPr>
          <p:cNvPr id="58" name="テキスト ボックス 57">
            <a:extLst>
              <a:ext uri="{FF2B5EF4-FFF2-40B4-BE49-F238E27FC236}">
                <a16:creationId xmlns:a16="http://schemas.microsoft.com/office/drawing/2014/main" id="{E16611FD-E253-96B9-B182-C6AA58767F03}"/>
              </a:ext>
            </a:extLst>
          </p:cNvPr>
          <p:cNvSpPr txBox="1"/>
          <p:nvPr/>
        </p:nvSpPr>
        <p:spPr>
          <a:xfrm>
            <a:off x="8336132" y="1049485"/>
            <a:ext cx="3737009" cy="461665"/>
          </a:xfrm>
          <a:prstGeom prst="rect">
            <a:avLst/>
          </a:prstGeom>
          <a:noFill/>
        </p:spPr>
        <p:txBody>
          <a:bodyPr wrap="square" rtlCol="0">
            <a:spAutoFit/>
          </a:bodyPr>
          <a:lstStyle/>
          <a:p>
            <a:r>
              <a:rPr kumimoji="1" lang="en-US" altLang="ja-JP" sz="2400" b="1" dirty="0"/>
              <a:t>30</a:t>
            </a:r>
            <a:r>
              <a:rPr kumimoji="1" lang="ja-JP" altLang="en-US" sz="2400" b="1" dirty="0"/>
              <a:t>日間の無料トライアル</a:t>
            </a:r>
          </a:p>
        </p:txBody>
      </p:sp>
      <p:sp>
        <p:nvSpPr>
          <p:cNvPr id="59" name="テキスト ボックス 58">
            <a:extLst>
              <a:ext uri="{FF2B5EF4-FFF2-40B4-BE49-F238E27FC236}">
                <a16:creationId xmlns:a16="http://schemas.microsoft.com/office/drawing/2014/main" id="{2A8F5B67-0320-76BA-91E0-A8AFCBBAC73F}"/>
              </a:ext>
            </a:extLst>
          </p:cNvPr>
          <p:cNvSpPr txBox="1"/>
          <p:nvPr/>
        </p:nvSpPr>
        <p:spPr>
          <a:xfrm>
            <a:off x="4595800" y="1424725"/>
            <a:ext cx="3096343" cy="830997"/>
          </a:xfrm>
          <a:prstGeom prst="rect">
            <a:avLst/>
          </a:prstGeom>
          <a:noFill/>
        </p:spPr>
        <p:txBody>
          <a:bodyPr wrap="square" rtlCol="0">
            <a:spAutoFit/>
          </a:bodyPr>
          <a:lstStyle/>
          <a:p>
            <a:pPr algn="ctr"/>
            <a:r>
              <a:rPr lang="en-US" altLang="ja-JP" sz="2400" b="1" dirty="0"/>
              <a:t>1on1</a:t>
            </a:r>
            <a:r>
              <a:rPr lang="ja-JP" altLang="en-US" sz="2400" b="1" dirty="0"/>
              <a:t>個別相談会</a:t>
            </a:r>
            <a:endParaRPr lang="en-US" altLang="ja-JP" sz="2400" b="1" dirty="0"/>
          </a:p>
          <a:p>
            <a:pPr algn="ctr"/>
            <a:r>
              <a:rPr kumimoji="1" lang="ja-JP" altLang="en-US" sz="2400" b="1" dirty="0"/>
              <a:t>みなとデスクネッツ</a:t>
            </a:r>
          </a:p>
        </p:txBody>
      </p:sp>
      <p:sp>
        <p:nvSpPr>
          <p:cNvPr id="62" name="テキスト ボックス 61">
            <a:extLst>
              <a:ext uri="{FF2B5EF4-FFF2-40B4-BE49-F238E27FC236}">
                <a16:creationId xmlns:a16="http://schemas.microsoft.com/office/drawing/2014/main" id="{63F0D784-C786-9068-A84A-BB70E79BAB94}"/>
              </a:ext>
            </a:extLst>
          </p:cNvPr>
          <p:cNvSpPr txBox="1"/>
          <p:nvPr/>
        </p:nvSpPr>
        <p:spPr>
          <a:xfrm>
            <a:off x="1324696" y="2329670"/>
            <a:ext cx="1589490" cy="461665"/>
          </a:xfrm>
          <a:prstGeom prst="rect">
            <a:avLst/>
          </a:prstGeom>
          <a:noFill/>
        </p:spPr>
        <p:txBody>
          <a:bodyPr wrap="square" rtlCol="0">
            <a:spAutoFit/>
          </a:bodyPr>
          <a:lstStyle/>
          <a:p>
            <a:r>
              <a:rPr kumimoji="1" lang="ja-JP" altLang="en-US" sz="2400" b="1" dirty="0"/>
              <a:t>お問合せ</a:t>
            </a:r>
          </a:p>
        </p:txBody>
      </p:sp>
      <p:sp>
        <p:nvSpPr>
          <p:cNvPr id="66" name="テキスト ボックス 65">
            <a:extLst>
              <a:ext uri="{FF2B5EF4-FFF2-40B4-BE49-F238E27FC236}">
                <a16:creationId xmlns:a16="http://schemas.microsoft.com/office/drawing/2014/main" id="{7F2E09F3-6386-B4CE-6AE5-897EBB6D4FF6}"/>
              </a:ext>
            </a:extLst>
          </p:cNvPr>
          <p:cNvSpPr txBox="1"/>
          <p:nvPr/>
        </p:nvSpPr>
        <p:spPr>
          <a:xfrm>
            <a:off x="145986" y="3768218"/>
            <a:ext cx="3754831" cy="461665"/>
          </a:xfrm>
          <a:prstGeom prst="rect">
            <a:avLst/>
          </a:prstGeom>
          <a:noFill/>
        </p:spPr>
        <p:txBody>
          <a:bodyPr wrap="square" rtlCol="0">
            <a:spAutoFit/>
          </a:bodyPr>
          <a:lstStyle/>
          <a:p>
            <a:pPr algn="ctr"/>
            <a:r>
              <a:rPr kumimoji="1" lang="en-US" altLang="ja-JP" sz="2400" b="1" dirty="0"/>
              <a:t>TEL</a:t>
            </a:r>
            <a:r>
              <a:rPr kumimoji="1" lang="ja-JP" altLang="en-US" sz="2400" b="1" dirty="0"/>
              <a:t>：</a:t>
            </a:r>
            <a:r>
              <a:rPr kumimoji="1" lang="en-US" altLang="ja-JP" sz="2400" b="1" dirty="0"/>
              <a:t>045-640-5910</a:t>
            </a:r>
            <a:endParaRPr kumimoji="1" lang="ja-JP" altLang="en-US" sz="2400" b="1" dirty="0"/>
          </a:p>
        </p:txBody>
      </p:sp>
      <p:sp>
        <p:nvSpPr>
          <p:cNvPr id="67" name="テキスト ボックス 66">
            <a:extLst>
              <a:ext uri="{FF2B5EF4-FFF2-40B4-BE49-F238E27FC236}">
                <a16:creationId xmlns:a16="http://schemas.microsoft.com/office/drawing/2014/main" id="{D5CE4244-5858-30D2-13B3-32C8DF1CFC26}"/>
              </a:ext>
            </a:extLst>
          </p:cNvPr>
          <p:cNvSpPr txBox="1"/>
          <p:nvPr/>
        </p:nvSpPr>
        <p:spPr>
          <a:xfrm>
            <a:off x="457557" y="465158"/>
            <a:ext cx="6286515" cy="523220"/>
          </a:xfrm>
          <a:prstGeom prst="rect">
            <a:avLst/>
          </a:prstGeom>
          <a:noFill/>
        </p:spPr>
        <p:txBody>
          <a:bodyPr wrap="square" rtlCol="0">
            <a:spAutoFit/>
          </a:bodyPr>
          <a:lstStyle/>
          <a:p>
            <a:r>
              <a:rPr lang="ja-JP" altLang="en-US" sz="2000" dirty="0"/>
              <a:t>アプリ作成</a:t>
            </a:r>
            <a:r>
              <a:rPr kumimoji="1" lang="ja-JP" altLang="en-US" sz="2000" dirty="0"/>
              <a:t>の</a:t>
            </a:r>
            <a:r>
              <a:rPr kumimoji="1" lang="ja-JP" altLang="en-US" sz="2800" b="1" dirty="0"/>
              <a:t>お役立ちコンテンツ</a:t>
            </a:r>
            <a:r>
              <a:rPr kumimoji="1" lang="ja-JP" altLang="en-US" sz="2000" dirty="0"/>
              <a:t>のご紹介</a:t>
            </a:r>
          </a:p>
        </p:txBody>
      </p:sp>
      <p:sp>
        <p:nvSpPr>
          <p:cNvPr id="69" name="スライド番号プレースホルダー 1">
            <a:extLst>
              <a:ext uri="{FF2B5EF4-FFF2-40B4-BE49-F238E27FC236}">
                <a16:creationId xmlns:a16="http://schemas.microsoft.com/office/drawing/2014/main" id="{44854F93-641F-1F44-E4D2-BB44AE0CB572}"/>
              </a:ext>
            </a:extLst>
          </p:cNvPr>
          <p:cNvSpPr txBox="1">
            <a:spLocks/>
          </p:cNvSpPr>
          <p:nvPr/>
        </p:nvSpPr>
        <p:spPr>
          <a:xfrm>
            <a:off x="9448800" y="6542761"/>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D4F62245-79D7-4B7F-8901-7EDD072E00BB}" type="slidenum">
              <a:rPr lang="ja-JP" altLang="en-US" smtClean="0"/>
              <a:pPr/>
              <a:t>28</a:t>
            </a:fld>
            <a:endParaRPr lang="ja-JP" altLang="en-US" dirty="0"/>
          </a:p>
        </p:txBody>
      </p:sp>
      <p:pic>
        <p:nvPicPr>
          <p:cNvPr id="3" name="図 2" descr="グラフィカル ユーザー インターフェイス, アプリケーション&#10;&#10;自動的に生成された説明">
            <a:extLst>
              <a:ext uri="{FF2B5EF4-FFF2-40B4-BE49-F238E27FC236}">
                <a16:creationId xmlns:a16="http://schemas.microsoft.com/office/drawing/2014/main" id="{E226E44A-9AB0-B0AB-3BE0-822A6AFB3D1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22973" y="2982155"/>
            <a:ext cx="1510377" cy="1146842"/>
          </a:xfrm>
          <a:prstGeom prst="rect">
            <a:avLst/>
          </a:prstGeom>
        </p:spPr>
      </p:pic>
    </p:spTree>
    <p:extLst>
      <p:ext uri="{BB962C8B-B14F-4D97-AF65-F5344CB8AC3E}">
        <p14:creationId xmlns:p14="http://schemas.microsoft.com/office/powerpoint/2010/main" val="516650519"/>
      </p:ext>
    </p:extLst>
  </p:cSld>
  <p:clrMapOvr>
    <a:masterClrMapping/>
  </p:clrMapOvr>
  <p:extLst>
    <p:ext uri="{6950BFC3-D8DA-4A85-94F7-54DA5524770B}">
      <p188:commentRel xmlns:p188="http://schemas.microsoft.com/office/powerpoint/2018/8/main" r:id="rId3"/>
    </p:ext>
  </p:extLs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正方形/長方形 20">
            <a:extLst>
              <a:ext uri="{FF2B5EF4-FFF2-40B4-BE49-F238E27FC236}">
                <a16:creationId xmlns:a16="http://schemas.microsoft.com/office/drawing/2014/main" id="{F5C28FE2-5177-2858-ACB5-9F1374E6611F}"/>
              </a:ext>
            </a:extLst>
          </p:cNvPr>
          <p:cNvSpPr/>
          <p:nvPr/>
        </p:nvSpPr>
        <p:spPr>
          <a:xfrm>
            <a:off x="0" y="0"/>
            <a:ext cx="12192000"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四角形: 角を丸くする 21">
            <a:extLst>
              <a:ext uri="{FF2B5EF4-FFF2-40B4-BE49-F238E27FC236}">
                <a16:creationId xmlns:a16="http://schemas.microsoft.com/office/drawing/2014/main" id="{660B1AF2-AEC7-9C9F-1925-9B7B311C51D9}"/>
              </a:ext>
            </a:extLst>
          </p:cNvPr>
          <p:cNvSpPr/>
          <p:nvPr/>
        </p:nvSpPr>
        <p:spPr>
          <a:xfrm>
            <a:off x="1469486" y="1466770"/>
            <a:ext cx="9253028" cy="3924461"/>
          </a:xfrm>
          <a:prstGeom prst="roundRect">
            <a:avLst>
              <a:gd name="adj" fmla="val 674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 name="グループ化 6">
            <a:extLst>
              <a:ext uri="{FF2B5EF4-FFF2-40B4-BE49-F238E27FC236}">
                <a16:creationId xmlns:a16="http://schemas.microsoft.com/office/drawing/2014/main" id="{400C5DDF-7C60-4C56-2D0C-09039A0CA74E}"/>
              </a:ext>
            </a:extLst>
          </p:cNvPr>
          <p:cNvGrpSpPr>
            <a:grpSpLocks noChangeAspect="1"/>
          </p:cNvGrpSpPr>
          <p:nvPr/>
        </p:nvGrpSpPr>
        <p:grpSpPr bwMode="auto">
          <a:xfrm>
            <a:off x="3715989" y="3276027"/>
            <a:ext cx="4760022" cy="738554"/>
            <a:chOff x="268188" y="5438874"/>
            <a:chExt cx="2568575" cy="398463"/>
          </a:xfrm>
        </p:grpSpPr>
        <p:sp>
          <p:nvSpPr>
            <p:cNvPr id="3" name="Freeform 6">
              <a:extLst>
                <a:ext uri="{FF2B5EF4-FFF2-40B4-BE49-F238E27FC236}">
                  <a16:creationId xmlns:a16="http://schemas.microsoft.com/office/drawing/2014/main" id="{B78BD872-C74B-A0F3-7AEA-C76E1F391DB8}"/>
                </a:ext>
              </a:extLst>
            </p:cNvPr>
            <p:cNvSpPr>
              <a:spLocks/>
            </p:cNvSpPr>
            <p:nvPr/>
          </p:nvSpPr>
          <p:spPr bwMode="auto">
            <a:xfrm>
              <a:off x="268188" y="5445224"/>
              <a:ext cx="347663" cy="385763"/>
            </a:xfrm>
            <a:custGeom>
              <a:avLst/>
              <a:gdLst>
                <a:gd name="T0" fmla="*/ 0 w 732"/>
                <a:gd name="T1" fmla="*/ 2147483647 h 809"/>
                <a:gd name="T2" fmla="*/ 0 w 732"/>
                <a:gd name="T3" fmla="*/ 0 h 809"/>
                <a:gd name="T4" fmla="*/ 2147483647 w 732"/>
                <a:gd name="T5" fmla="*/ 0 h 809"/>
                <a:gd name="T6" fmla="*/ 2147483647 w 732"/>
                <a:gd name="T7" fmla="*/ 2147483647 h 809"/>
                <a:gd name="T8" fmla="*/ 2147483647 w 732"/>
                <a:gd name="T9" fmla="*/ 2147483647 h 809"/>
                <a:gd name="T10" fmla="*/ 2147483647 w 732"/>
                <a:gd name="T11" fmla="*/ 2147483647 h 809"/>
                <a:gd name="T12" fmla="*/ 2147483647 w 732"/>
                <a:gd name="T13" fmla="*/ 2147483647 h 809"/>
                <a:gd name="T14" fmla="*/ 2147483647 w 732"/>
                <a:gd name="T15" fmla="*/ 0 h 809"/>
                <a:gd name="T16" fmla="*/ 2147483647 w 732"/>
                <a:gd name="T17" fmla="*/ 0 h 809"/>
                <a:gd name="T18" fmla="*/ 2147483647 w 732"/>
                <a:gd name="T19" fmla="*/ 2147483647 h 809"/>
                <a:gd name="T20" fmla="*/ 2147483647 w 732"/>
                <a:gd name="T21" fmla="*/ 2147483647 h 809"/>
                <a:gd name="T22" fmla="*/ 2147483647 w 732"/>
                <a:gd name="T23" fmla="*/ 2147483647 h 809"/>
                <a:gd name="T24" fmla="*/ 2147483647 w 732"/>
                <a:gd name="T25" fmla="*/ 2147483647 h 809"/>
                <a:gd name="T26" fmla="*/ 2147483647 w 732"/>
                <a:gd name="T27" fmla="*/ 2147483647 h 809"/>
                <a:gd name="T28" fmla="*/ 2147483647 w 732"/>
                <a:gd name="T29" fmla="*/ 2147483647 h 809"/>
                <a:gd name="T30" fmla="*/ 2147483647 w 732"/>
                <a:gd name="T31" fmla="*/ 2147483647 h 809"/>
                <a:gd name="T32" fmla="*/ 0 w 732"/>
                <a:gd name="T33" fmla="*/ 2147483647 h 80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32" h="809">
                  <a:moveTo>
                    <a:pt x="0" y="809"/>
                  </a:moveTo>
                  <a:lnTo>
                    <a:pt x="0" y="0"/>
                  </a:lnTo>
                  <a:lnTo>
                    <a:pt x="236" y="0"/>
                  </a:lnTo>
                  <a:lnTo>
                    <a:pt x="418" y="290"/>
                  </a:lnTo>
                  <a:cubicBezTo>
                    <a:pt x="475" y="382"/>
                    <a:pt x="524" y="483"/>
                    <a:pt x="565" y="581"/>
                  </a:cubicBezTo>
                  <a:lnTo>
                    <a:pt x="569" y="581"/>
                  </a:lnTo>
                  <a:cubicBezTo>
                    <a:pt x="556" y="466"/>
                    <a:pt x="555" y="368"/>
                    <a:pt x="555" y="255"/>
                  </a:cubicBezTo>
                  <a:lnTo>
                    <a:pt x="555" y="0"/>
                  </a:lnTo>
                  <a:lnTo>
                    <a:pt x="732" y="0"/>
                  </a:lnTo>
                  <a:lnTo>
                    <a:pt x="732" y="809"/>
                  </a:lnTo>
                  <a:lnTo>
                    <a:pt x="525" y="809"/>
                  </a:lnTo>
                  <a:lnTo>
                    <a:pt x="335" y="496"/>
                  </a:lnTo>
                  <a:cubicBezTo>
                    <a:pt x="280" y="402"/>
                    <a:pt x="221" y="298"/>
                    <a:pt x="175" y="196"/>
                  </a:cubicBezTo>
                  <a:lnTo>
                    <a:pt x="171" y="197"/>
                  </a:lnTo>
                  <a:cubicBezTo>
                    <a:pt x="177" y="312"/>
                    <a:pt x="178" y="423"/>
                    <a:pt x="178" y="545"/>
                  </a:cubicBezTo>
                  <a:lnTo>
                    <a:pt x="178" y="809"/>
                  </a:lnTo>
                  <a:lnTo>
                    <a:pt x="0" y="809"/>
                  </a:lnTo>
                </a:path>
              </a:pathLst>
            </a:custGeom>
            <a:solidFill>
              <a:srgbClr val="D22027"/>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ja-JP" altLang="en-US"/>
            </a:p>
          </p:txBody>
        </p:sp>
        <p:sp>
          <p:nvSpPr>
            <p:cNvPr id="4" name="Freeform 7">
              <a:extLst>
                <a:ext uri="{FF2B5EF4-FFF2-40B4-BE49-F238E27FC236}">
                  <a16:creationId xmlns:a16="http://schemas.microsoft.com/office/drawing/2014/main" id="{5FEB88B2-C42B-6F0A-9673-85E87270FD4F}"/>
                </a:ext>
              </a:extLst>
            </p:cNvPr>
            <p:cNvSpPr>
              <a:spLocks/>
            </p:cNvSpPr>
            <p:nvPr/>
          </p:nvSpPr>
          <p:spPr bwMode="auto">
            <a:xfrm>
              <a:off x="661888" y="5445224"/>
              <a:ext cx="268288" cy="385763"/>
            </a:xfrm>
            <a:custGeom>
              <a:avLst/>
              <a:gdLst>
                <a:gd name="T0" fmla="*/ 2147483647 w 169"/>
                <a:gd name="T1" fmla="*/ 2147483647 h 243"/>
                <a:gd name="T2" fmla="*/ 2147483647 w 169"/>
                <a:gd name="T3" fmla="*/ 2147483647 h 243"/>
                <a:gd name="T4" fmla="*/ 2147483647 w 169"/>
                <a:gd name="T5" fmla="*/ 2147483647 h 243"/>
                <a:gd name="T6" fmla="*/ 2147483647 w 169"/>
                <a:gd name="T7" fmla="*/ 2147483647 h 243"/>
                <a:gd name="T8" fmla="*/ 2147483647 w 169"/>
                <a:gd name="T9" fmla="*/ 2147483647 h 243"/>
                <a:gd name="T10" fmla="*/ 0 w 169"/>
                <a:gd name="T11" fmla="*/ 2147483647 h 243"/>
                <a:gd name="T12" fmla="*/ 0 w 169"/>
                <a:gd name="T13" fmla="*/ 0 h 243"/>
                <a:gd name="T14" fmla="*/ 2147483647 w 169"/>
                <a:gd name="T15" fmla="*/ 0 h 243"/>
                <a:gd name="T16" fmla="*/ 2147483647 w 169"/>
                <a:gd name="T17" fmla="*/ 2147483647 h 243"/>
                <a:gd name="T18" fmla="*/ 2147483647 w 169"/>
                <a:gd name="T19" fmla="*/ 2147483647 h 243"/>
                <a:gd name="T20" fmla="*/ 2147483647 w 169"/>
                <a:gd name="T21" fmla="*/ 2147483647 h 243"/>
                <a:gd name="T22" fmla="*/ 2147483647 w 169"/>
                <a:gd name="T23" fmla="*/ 2147483647 h 243"/>
                <a:gd name="T24" fmla="*/ 2147483647 w 169"/>
                <a:gd name="T25" fmla="*/ 2147483647 h 2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9" h="243">
                  <a:moveTo>
                    <a:pt x="157" y="141"/>
                  </a:moveTo>
                  <a:lnTo>
                    <a:pt x="57" y="141"/>
                  </a:lnTo>
                  <a:lnTo>
                    <a:pt x="57" y="196"/>
                  </a:lnTo>
                  <a:lnTo>
                    <a:pt x="169" y="196"/>
                  </a:lnTo>
                  <a:lnTo>
                    <a:pt x="169" y="243"/>
                  </a:lnTo>
                  <a:lnTo>
                    <a:pt x="0" y="243"/>
                  </a:lnTo>
                  <a:lnTo>
                    <a:pt x="0" y="0"/>
                  </a:lnTo>
                  <a:lnTo>
                    <a:pt x="164" y="0"/>
                  </a:lnTo>
                  <a:lnTo>
                    <a:pt x="164" y="46"/>
                  </a:lnTo>
                  <a:lnTo>
                    <a:pt x="57" y="46"/>
                  </a:lnTo>
                  <a:lnTo>
                    <a:pt x="57" y="95"/>
                  </a:lnTo>
                  <a:lnTo>
                    <a:pt x="157" y="95"/>
                  </a:lnTo>
                  <a:lnTo>
                    <a:pt x="157" y="141"/>
                  </a:lnTo>
                  <a:close/>
                </a:path>
              </a:pathLst>
            </a:custGeom>
            <a:solidFill>
              <a:srgbClr val="D220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5" name="Freeform 8">
              <a:extLst>
                <a:ext uri="{FF2B5EF4-FFF2-40B4-BE49-F238E27FC236}">
                  <a16:creationId xmlns:a16="http://schemas.microsoft.com/office/drawing/2014/main" id="{4C0B516C-0D35-3D67-A5DF-9772CBCE3900}"/>
                </a:ext>
              </a:extLst>
            </p:cNvPr>
            <p:cNvSpPr>
              <a:spLocks noEditPoints="1"/>
            </p:cNvSpPr>
            <p:nvPr/>
          </p:nvSpPr>
          <p:spPr bwMode="auto">
            <a:xfrm>
              <a:off x="941288" y="5438874"/>
              <a:ext cx="411163" cy="398463"/>
            </a:xfrm>
            <a:custGeom>
              <a:avLst/>
              <a:gdLst>
                <a:gd name="T0" fmla="*/ 2147483647 w 864"/>
                <a:gd name="T1" fmla="*/ 2147483647 h 837"/>
                <a:gd name="T2" fmla="*/ 2147483647 w 864"/>
                <a:gd name="T3" fmla="*/ 2147483647 h 837"/>
                <a:gd name="T4" fmla="*/ 2147483647 w 864"/>
                <a:gd name="T5" fmla="*/ 2147483647 h 837"/>
                <a:gd name="T6" fmla="*/ 2147483647 w 864"/>
                <a:gd name="T7" fmla="*/ 2147483647 h 837"/>
                <a:gd name="T8" fmla="*/ 2147483647 w 864"/>
                <a:gd name="T9" fmla="*/ 2147483647 h 837"/>
                <a:gd name="T10" fmla="*/ 2147483647 w 864"/>
                <a:gd name="T11" fmla="*/ 2147483647 h 837"/>
                <a:gd name="T12" fmla="*/ 2147483647 w 864"/>
                <a:gd name="T13" fmla="*/ 2147483647 h 837"/>
                <a:gd name="T14" fmla="*/ 2147483647 w 864"/>
                <a:gd name="T15" fmla="*/ 2147483647 h 837"/>
                <a:gd name="T16" fmla="*/ 2147483647 w 864"/>
                <a:gd name="T17" fmla="*/ 0 h 837"/>
                <a:gd name="T18" fmla="*/ 0 w 864"/>
                <a:gd name="T19" fmla="*/ 2147483647 h 837"/>
                <a:gd name="T20" fmla="*/ 2147483647 w 864"/>
                <a:gd name="T21" fmla="*/ 2147483647 h 837"/>
                <a:gd name="T22" fmla="*/ 2147483647 w 864"/>
                <a:gd name="T23" fmla="*/ 2147483647 h 83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64" h="837">
                  <a:moveTo>
                    <a:pt x="430" y="689"/>
                  </a:moveTo>
                  <a:cubicBezTo>
                    <a:pt x="290" y="689"/>
                    <a:pt x="202" y="571"/>
                    <a:pt x="202" y="421"/>
                  </a:cubicBezTo>
                  <a:cubicBezTo>
                    <a:pt x="202" y="269"/>
                    <a:pt x="287" y="148"/>
                    <a:pt x="431" y="148"/>
                  </a:cubicBezTo>
                  <a:cubicBezTo>
                    <a:pt x="575" y="148"/>
                    <a:pt x="660" y="271"/>
                    <a:pt x="660" y="418"/>
                  </a:cubicBezTo>
                  <a:cubicBezTo>
                    <a:pt x="660" y="573"/>
                    <a:pt x="574" y="689"/>
                    <a:pt x="431" y="689"/>
                  </a:cubicBezTo>
                  <a:lnTo>
                    <a:pt x="430" y="689"/>
                  </a:lnTo>
                  <a:close/>
                  <a:moveTo>
                    <a:pt x="424" y="837"/>
                  </a:moveTo>
                  <a:cubicBezTo>
                    <a:pt x="687" y="837"/>
                    <a:pt x="864" y="664"/>
                    <a:pt x="864" y="412"/>
                  </a:cubicBezTo>
                  <a:cubicBezTo>
                    <a:pt x="864" y="176"/>
                    <a:pt x="701" y="0"/>
                    <a:pt x="436" y="0"/>
                  </a:cubicBezTo>
                  <a:cubicBezTo>
                    <a:pt x="178" y="0"/>
                    <a:pt x="0" y="178"/>
                    <a:pt x="0" y="426"/>
                  </a:cubicBezTo>
                  <a:cubicBezTo>
                    <a:pt x="0" y="660"/>
                    <a:pt x="164" y="837"/>
                    <a:pt x="422" y="837"/>
                  </a:cubicBezTo>
                  <a:lnTo>
                    <a:pt x="424" y="837"/>
                  </a:lnTo>
                </a:path>
              </a:pathLst>
            </a:custGeom>
            <a:solidFill>
              <a:srgbClr val="D22027"/>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ja-JP" altLang="en-US"/>
            </a:p>
          </p:txBody>
        </p:sp>
        <p:sp>
          <p:nvSpPr>
            <p:cNvPr id="6" name="Freeform 9">
              <a:extLst>
                <a:ext uri="{FF2B5EF4-FFF2-40B4-BE49-F238E27FC236}">
                  <a16:creationId xmlns:a16="http://schemas.microsoft.com/office/drawing/2014/main" id="{626A1D4B-F4B0-D884-3CDA-B359DEE138F5}"/>
                </a:ext>
              </a:extLst>
            </p:cNvPr>
            <p:cNvSpPr>
              <a:spLocks/>
            </p:cNvSpPr>
            <p:nvPr/>
          </p:nvSpPr>
          <p:spPr bwMode="auto">
            <a:xfrm>
              <a:off x="1341338" y="5445224"/>
              <a:ext cx="187325" cy="392113"/>
            </a:xfrm>
            <a:custGeom>
              <a:avLst/>
              <a:gdLst>
                <a:gd name="T0" fmla="*/ 2147483647 w 392"/>
                <a:gd name="T1" fmla="*/ 0 h 823"/>
                <a:gd name="T2" fmla="*/ 2147483647 w 392"/>
                <a:gd name="T3" fmla="*/ 0 h 823"/>
                <a:gd name="T4" fmla="*/ 2147483647 w 392"/>
                <a:gd name="T5" fmla="*/ 2147483647 h 823"/>
                <a:gd name="T6" fmla="*/ 2147483647 w 392"/>
                <a:gd name="T7" fmla="*/ 2147483647 h 823"/>
                <a:gd name="T8" fmla="*/ 0 w 392"/>
                <a:gd name="T9" fmla="*/ 2147483647 h 823"/>
                <a:gd name="T10" fmla="*/ 1855193686 w 392"/>
                <a:gd name="T11" fmla="*/ 2147483647 h 823"/>
                <a:gd name="T12" fmla="*/ 2147483647 w 392"/>
                <a:gd name="T13" fmla="*/ 2147483647 h 823"/>
                <a:gd name="T14" fmla="*/ 2147483647 w 392"/>
                <a:gd name="T15" fmla="*/ 2147483647 h 823"/>
                <a:gd name="T16" fmla="*/ 2147483647 w 392"/>
                <a:gd name="T17" fmla="*/ 0 h 8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92" h="823">
                  <a:moveTo>
                    <a:pt x="282" y="0"/>
                  </a:moveTo>
                  <a:lnTo>
                    <a:pt x="392" y="0"/>
                  </a:lnTo>
                  <a:lnTo>
                    <a:pt x="392" y="527"/>
                  </a:lnTo>
                  <a:cubicBezTo>
                    <a:pt x="392" y="754"/>
                    <a:pt x="276" y="823"/>
                    <a:pt x="129" y="823"/>
                  </a:cubicBezTo>
                  <a:cubicBezTo>
                    <a:pt x="84" y="823"/>
                    <a:pt x="29" y="813"/>
                    <a:pt x="0" y="801"/>
                  </a:cubicBezTo>
                  <a:lnTo>
                    <a:pt x="17" y="713"/>
                  </a:lnTo>
                  <a:cubicBezTo>
                    <a:pt x="42" y="723"/>
                    <a:pt x="78" y="732"/>
                    <a:pt x="120" y="732"/>
                  </a:cubicBezTo>
                  <a:cubicBezTo>
                    <a:pt x="223" y="732"/>
                    <a:pt x="282" y="684"/>
                    <a:pt x="282" y="515"/>
                  </a:cubicBezTo>
                  <a:lnTo>
                    <a:pt x="282" y="0"/>
                  </a:lnTo>
                </a:path>
              </a:pathLst>
            </a:custGeom>
            <a:solidFill>
              <a:srgbClr val="D22027"/>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ja-JP" altLang="en-US"/>
            </a:p>
          </p:txBody>
        </p:sp>
        <p:sp>
          <p:nvSpPr>
            <p:cNvPr id="7" name="Freeform 10">
              <a:extLst>
                <a:ext uri="{FF2B5EF4-FFF2-40B4-BE49-F238E27FC236}">
                  <a16:creationId xmlns:a16="http://schemas.microsoft.com/office/drawing/2014/main" id="{10F3AABF-492D-6A28-E4CC-41BD2BD56CB2}"/>
                </a:ext>
              </a:extLst>
            </p:cNvPr>
            <p:cNvSpPr>
              <a:spLocks noEditPoints="1"/>
            </p:cNvSpPr>
            <p:nvPr/>
          </p:nvSpPr>
          <p:spPr bwMode="auto">
            <a:xfrm>
              <a:off x="1550888" y="5445224"/>
              <a:ext cx="355600" cy="385763"/>
            </a:xfrm>
            <a:custGeom>
              <a:avLst/>
              <a:gdLst>
                <a:gd name="T0" fmla="*/ 2147483647 w 747"/>
                <a:gd name="T1" fmla="*/ 2147483647 h 809"/>
                <a:gd name="T2" fmla="*/ 2147483647 w 747"/>
                <a:gd name="T3" fmla="*/ 2147483647 h 809"/>
                <a:gd name="T4" fmla="*/ 2147483647 w 747"/>
                <a:gd name="T5" fmla="*/ 2147483647 h 809"/>
                <a:gd name="T6" fmla="*/ 2147483647 w 747"/>
                <a:gd name="T7" fmla="*/ 2147483647 h 809"/>
                <a:gd name="T8" fmla="*/ 2147483647 w 747"/>
                <a:gd name="T9" fmla="*/ 2147483647 h 809"/>
                <a:gd name="T10" fmla="*/ 2147483647 w 747"/>
                <a:gd name="T11" fmla="*/ 2147483647 h 809"/>
                <a:gd name="T12" fmla="*/ 2147483647 w 747"/>
                <a:gd name="T13" fmla="*/ 2147483647 h 809"/>
                <a:gd name="T14" fmla="*/ 2147483647 w 747"/>
                <a:gd name="T15" fmla="*/ 2147483647 h 809"/>
                <a:gd name="T16" fmla="*/ 2147483647 w 747"/>
                <a:gd name="T17" fmla="*/ 2147483647 h 809"/>
                <a:gd name="T18" fmla="*/ 2147483647 w 747"/>
                <a:gd name="T19" fmla="*/ 2147483647 h 809"/>
                <a:gd name="T20" fmla="*/ 2147483647 w 747"/>
                <a:gd name="T21" fmla="*/ 0 h 809"/>
                <a:gd name="T22" fmla="*/ 2147483647 w 747"/>
                <a:gd name="T23" fmla="*/ 0 h 809"/>
                <a:gd name="T24" fmla="*/ 0 w 747"/>
                <a:gd name="T25" fmla="*/ 2147483647 h 809"/>
                <a:gd name="T26" fmla="*/ 2147483647 w 747"/>
                <a:gd name="T27" fmla="*/ 2147483647 h 809"/>
                <a:gd name="T28" fmla="*/ 2147483647 w 747"/>
                <a:gd name="T29" fmla="*/ 2147483647 h 809"/>
                <a:gd name="T30" fmla="*/ 2147483647 w 747"/>
                <a:gd name="T31" fmla="*/ 2147483647 h 8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747" h="809">
                  <a:moveTo>
                    <a:pt x="232" y="467"/>
                  </a:moveTo>
                  <a:lnTo>
                    <a:pt x="324" y="223"/>
                  </a:lnTo>
                  <a:cubicBezTo>
                    <a:pt x="342" y="175"/>
                    <a:pt x="354" y="132"/>
                    <a:pt x="367" y="90"/>
                  </a:cubicBezTo>
                  <a:lnTo>
                    <a:pt x="369" y="90"/>
                  </a:lnTo>
                  <a:cubicBezTo>
                    <a:pt x="382" y="131"/>
                    <a:pt x="394" y="173"/>
                    <a:pt x="414" y="225"/>
                  </a:cubicBezTo>
                  <a:lnTo>
                    <a:pt x="506" y="467"/>
                  </a:lnTo>
                  <a:lnTo>
                    <a:pt x="232" y="467"/>
                  </a:lnTo>
                  <a:close/>
                  <a:moveTo>
                    <a:pt x="530" y="551"/>
                  </a:moveTo>
                  <a:lnTo>
                    <a:pt x="628" y="809"/>
                  </a:lnTo>
                  <a:lnTo>
                    <a:pt x="747" y="809"/>
                  </a:lnTo>
                  <a:lnTo>
                    <a:pt x="438" y="0"/>
                  </a:lnTo>
                  <a:lnTo>
                    <a:pt x="305" y="0"/>
                  </a:lnTo>
                  <a:lnTo>
                    <a:pt x="0" y="809"/>
                  </a:lnTo>
                  <a:lnTo>
                    <a:pt x="115" y="809"/>
                  </a:lnTo>
                  <a:lnTo>
                    <a:pt x="208" y="551"/>
                  </a:lnTo>
                  <a:lnTo>
                    <a:pt x="530" y="551"/>
                  </a:lnTo>
                </a:path>
              </a:pathLst>
            </a:custGeom>
            <a:solidFill>
              <a:srgbClr val="D22027"/>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ja-JP" altLang="en-US"/>
            </a:p>
          </p:txBody>
        </p:sp>
        <p:sp>
          <p:nvSpPr>
            <p:cNvPr id="8" name="Freeform 11">
              <a:extLst>
                <a:ext uri="{FF2B5EF4-FFF2-40B4-BE49-F238E27FC236}">
                  <a16:creationId xmlns:a16="http://schemas.microsoft.com/office/drawing/2014/main" id="{440BB77E-1E27-C166-F406-053E91152BD9}"/>
                </a:ext>
              </a:extLst>
            </p:cNvPr>
            <p:cNvSpPr>
              <a:spLocks noEditPoints="1"/>
            </p:cNvSpPr>
            <p:nvPr/>
          </p:nvSpPr>
          <p:spPr bwMode="auto">
            <a:xfrm>
              <a:off x="1931888" y="5442049"/>
              <a:ext cx="257175" cy="388938"/>
            </a:xfrm>
            <a:custGeom>
              <a:avLst/>
              <a:gdLst>
                <a:gd name="T0" fmla="*/ 2147483647 w 541"/>
                <a:gd name="T1" fmla="*/ 2147483647 h 816"/>
                <a:gd name="T2" fmla="*/ 2147483647 w 541"/>
                <a:gd name="T3" fmla="*/ 2147483647 h 816"/>
                <a:gd name="T4" fmla="*/ 2147483647 w 541"/>
                <a:gd name="T5" fmla="*/ 2147483647 h 816"/>
                <a:gd name="T6" fmla="*/ 2147483647 w 541"/>
                <a:gd name="T7" fmla="*/ 2147483647 h 816"/>
                <a:gd name="T8" fmla="*/ 2147483647 w 541"/>
                <a:gd name="T9" fmla="*/ 2147483647 h 816"/>
                <a:gd name="T10" fmla="*/ 2147483647 w 541"/>
                <a:gd name="T11" fmla="*/ 2147483647 h 816"/>
                <a:gd name="T12" fmla="*/ 0 w 541"/>
                <a:gd name="T13" fmla="*/ 2147483647 h 816"/>
                <a:gd name="T14" fmla="*/ 2147483647 w 541"/>
                <a:gd name="T15" fmla="*/ 2147483647 h 816"/>
                <a:gd name="T16" fmla="*/ 2147483647 w 541"/>
                <a:gd name="T17" fmla="*/ 2147483647 h 816"/>
                <a:gd name="T18" fmla="*/ 2147483647 w 541"/>
                <a:gd name="T19" fmla="*/ 2147483647 h 816"/>
                <a:gd name="T20" fmla="*/ 2147483647 w 541"/>
                <a:gd name="T21" fmla="*/ 2147483647 h 816"/>
                <a:gd name="T22" fmla="*/ 2147483647 w 541"/>
                <a:gd name="T23" fmla="*/ 2147483647 h 816"/>
                <a:gd name="T24" fmla="*/ 2147483647 w 541"/>
                <a:gd name="T25" fmla="*/ 2147483647 h 816"/>
                <a:gd name="T26" fmla="*/ 2147483647 w 541"/>
                <a:gd name="T27" fmla="*/ 0 h 816"/>
                <a:gd name="T28" fmla="*/ 0 w 541"/>
                <a:gd name="T29" fmla="*/ 1732515741 h 816"/>
                <a:gd name="T30" fmla="*/ 0 w 541"/>
                <a:gd name="T31" fmla="*/ 2147483647 h 81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41" h="816">
                  <a:moveTo>
                    <a:pt x="109" y="94"/>
                  </a:moveTo>
                  <a:cubicBezTo>
                    <a:pt x="129" y="90"/>
                    <a:pt x="169" y="85"/>
                    <a:pt x="224" y="85"/>
                  </a:cubicBezTo>
                  <a:cubicBezTo>
                    <a:pt x="342" y="85"/>
                    <a:pt x="433" y="130"/>
                    <a:pt x="433" y="245"/>
                  </a:cubicBezTo>
                  <a:cubicBezTo>
                    <a:pt x="433" y="354"/>
                    <a:pt x="351" y="417"/>
                    <a:pt x="212" y="417"/>
                  </a:cubicBezTo>
                  <a:cubicBezTo>
                    <a:pt x="172" y="417"/>
                    <a:pt x="136" y="414"/>
                    <a:pt x="109" y="406"/>
                  </a:cubicBezTo>
                  <a:lnTo>
                    <a:pt x="109" y="94"/>
                  </a:lnTo>
                  <a:close/>
                  <a:moveTo>
                    <a:pt x="0" y="816"/>
                  </a:moveTo>
                  <a:lnTo>
                    <a:pt x="109" y="816"/>
                  </a:lnTo>
                  <a:lnTo>
                    <a:pt x="109" y="494"/>
                  </a:lnTo>
                  <a:cubicBezTo>
                    <a:pt x="137" y="502"/>
                    <a:pt x="171" y="503"/>
                    <a:pt x="208" y="503"/>
                  </a:cubicBezTo>
                  <a:cubicBezTo>
                    <a:pt x="320" y="503"/>
                    <a:pt x="414" y="474"/>
                    <a:pt x="474" y="415"/>
                  </a:cubicBezTo>
                  <a:cubicBezTo>
                    <a:pt x="518" y="373"/>
                    <a:pt x="541" y="312"/>
                    <a:pt x="541" y="240"/>
                  </a:cubicBezTo>
                  <a:cubicBezTo>
                    <a:pt x="541" y="167"/>
                    <a:pt x="512" y="109"/>
                    <a:pt x="466" y="70"/>
                  </a:cubicBezTo>
                  <a:cubicBezTo>
                    <a:pt x="416" y="26"/>
                    <a:pt x="336" y="0"/>
                    <a:pt x="224" y="0"/>
                  </a:cubicBezTo>
                  <a:cubicBezTo>
                    <a:pt x="129" y="0"/>
                    <a:pt x="55" y="8"/>
                    <a:pt x="0" y="16"/>
                  </a:cubicBezTo>
                  <a:lnTo>
                    <a:pt x="0" y="816"/>
                  </a:lnTo>
                </a:path>
              </a:pathLst>
            </a:custGeom>
            <a:solidFill>
              <a:srgbClr val="D22027"/>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ja-JP" altLang="en-US"/>
            </a:p>
          </p:txBody>
        </p:sp>
        <p:sp>
          <p:nvSpPr>
            <p:cNvPr id="9" name="Freeform 12">
              <a:extLst>
                <a:ext uri="{FF2B5EF4-FFF2-40B4-BE49-F238E27FC236}">
                  <a16:creationId xmlns:a16="http://schemas.microsoft.com/office/drawing/2014/main" id="{79552226-B848-54F2-1F69-047ECC3885D7}"/>
                </a:ext>
              </a:extLst>
            </p:cNvPr>
            <p:cNvSpPr>
              <a:spLocks noEditPoints="1"/>
            </p:cNvSpPr>
            <p:nvPr/>
          </p:nvSpPr>
          <p:spPr bwMode="auto">
            <a:xfrm>
              <a:off x="2136676" y="5445224"/>
              <a:ext cx="354013" cy="385763"/>
            </a:xfrm>
            <a:custGeom>
              <a:avLst/>
              <a:gdLst>
                <a:gd name="T0" fmla="*/ 2147483647 w 747"/>
                <a:gd name="T1" fmla="*/ 2147483647 h 809"/>
                <a:gd name="T2" fmla="*/ 2147483647 w 747"/>
                <a:gd name="T3" fmla="*/ 2147483647 h 809"/>
                <a:gd name="T4" fmla="*/ 2147483647 w 747"/>
                <a:gd name="T5" fmla="*/ 2147483647 h 809"/>
                <a:gd name="T6" fmla="*/ 2147483647 w 747"/>
                <a:gd name="T7" fmla="*/ 2147483647 h 809"/>
                <a:gd name="T8" fmla="*/ 2147483647 w 747"/>
                <a:gd name="T9" fmla="*/ 2147483647 h 809"/>
                <a:gd name="T10" fmla="*/ 2147483647 w 747"/>
                <a:gd name="T11" fmla="*/ 2147483647 h 809"/>
                <a:gd name="T12" fmla="*/ 2147483647 w 747"/>
                <a:gd name="T13" fmla="*/ 2147483647 h 809"/>
                <a:gd name="T14" fmla="*/ 2147483647 w 747"/>
                <a:gd name="T15" fmla="*/ 2147483647 h 809"/>
                <a:gd name="T16" fmla="*/ 2147483647 w 747"/>
                <a:gd name="T17" fmla="*/ 2147483647 h 809"/>
                <a:gd name="T18" fmla="*/ 2147483647 w 747"/>
                <a:gd name="T19" fmla="*/ 2147483647 h 809"/>
                <a:gd name="T20" fmla="*/ 2147483647 w 747"/>
                <a:gd name="T21" fmla="*/ 0 h 809"/>
                <a:gd name="T22" fmla="*/ 2147483647 w 747"/>
                <a:gd name="T23" fmla="*/ 0 h 809"/>
                <a:gd name="T24" fmla="*/ 0 w 747"/>
                <a:gd name="T25" fmla="*/ 2147483647 h 809"/>
                <a:gd name="T26" fmla="*/ 2147483647 w 747"/>
                <a:gd name="T27" fmla="*/ 2147483647 h 809"/>
                <a:gd name="T28" fmla="*/ 2147483647 w 747"/>
                <a:gd name="T29" fmla="*/ 2147483647 h 809"/>
                <a:gd name="T30" fmla="*/ 2147483647 w 747"/>
                <a:gd name="T31" fmla="*/ 2147483647 h 8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747" h="809">
                  <a:moveTo>
                    <a:pt x="233" y="467"/>
                  </a:moveTo>
                  <a:lnTo>
                    <a:pt x="325" y="223"/>
                  </a:lnTo>
                  <a:cubicBezTo>
                    <a:pt x="342" y="175"/>
                    <a:pt x="355" y="132"/>
                    <a:pt x="367" y="90"/>
                  </a:cubicBezTo>
                  <a:lnTo>
                    <a:pt x="370" y="90"/>
                  </a:lnTo>
                  <a:cubicBezTo>
                    <a:pt x="382" y="131"/>
                    <a:pt x="395" y="173"/>
                    <a:pt x="414" y="225"/>
                  </a:cubicBezTo>
                  <a:lnTo>
                    <a:pt x="507" y="467"/>
                  </a:lnTo>
                  <a:lnTo>
                    <a:pt x="233" y="467"/>
                  </a:lnTo>
                  <a:close/>
                  <a:moveTo>
                    <a:pt x="531" y="551"/>
                  </a:moveTo>
                  <a:lnTo>
                    <a:pt x="629" y="809"/>
                  </a:lnTo>
                  <a:lnTo>
                    <a:pt x="747" y="809"/>
                  </a:lnTo>
                  <a:lnTo>
                    <a:pt x="439" y="0"/>
                  </a:lnTo>
                  <a:lnTo>
                    <a:pt x="305" y="0"/>
                  </a:lnTo>
                  <a:lnTo>
                    <a:pt x="0" y="809"/>
                  </a:lnTo>
                  <a:lnTo>
                    <a:pt x="115" y="809"/>
                  </a:lnTo>
                  <a:lnTo>
                    <a:pt x="209" y="551"/>
                  </a:lnTo>
                  <a:lnTo>
                    <a:pt x="531" y="551"/>
                  </a:lnTo>
                </a:path>
              </a:pathLst>
            </a:custGeom>
            <a:solidFill>
              <a:srgbClr val="D22027"/>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ja-JP" altLang="en-US"/>
            </a:p>
          </p:txBody>
        </p:sp>
        <p:sp>
          <p:nvSpPr>
            <p:cNvPr id="10" name="Freeform 13">
              <a:extLst>
                <a:ext uri="{FF2B5EF4-FFF2-40B4-BE49-F238E27FC236}">
                  <a16:creationId xmlns:a16="http://schemas.microsoft.com/office/drawing/2014/main" id="{7DD0DF51-D8EE-3543-FCEE-9965E746965E}"/>
                </a:ext>
              </a:extLst>
            </p:cNvPr>
            <p:cNvSpPr>
              <a:spLocks/>
            </p:cNvSpPr>
            <p:nvPr/>
          </p:nvSpPr>
          <p:spPr bwMode="auto">
            <a:xfrm>
              <a:off x="2516088" y="5445224"/>
              <a:ext cx="320675" cy="385763"/>
            </a:xfrm>
            <a:custGeom>
              <a:avLst/>
              <a:gdLst>
                <a:gd name="T0" fmla="*/ 0 w 672"/>
                <a:gd name="T1" fmla="*/ 2147483647 h 809"/>
                <a:gd name="T2" fmla="*/ 0 w 672"/>
                <a:gd name="T3" fmla="*/ 0 h 809"/>
                <a:gd name="T4" fmla="*/ 2147483647 w 672"/>
                <a:gd name="T5" fmla="*/ 0 h 809"/>
                <a:gd name="T6" fmla="*/ 2147483647 w 672"/>
                <a:gd name="T7" fmla="*/ 2147483647 h 809"/>
                <a:gd name="T8" fmla="*/ 2147483647 w 672"/>
                <a:gd name="T9" fmla="*/ 2147483647 h 809"/>
                <a:gd name="T10" fmla="*/ 2147483647 w 672"/>
                <a:gd name="T11" fmla="*/ 2147483647 h 809"/>
                <a:gd name="T12" fmla="*/ 2147483647 w 672"/>
                <a:gd name="T13" fmla="*/ 2147483647 h 809"/>
                <a:gd name="T14" fmla="*/ 2147483647 w 672"/>
                <a:gd name="T15" fmla="*/ 0 h 809"/>
                <a:gd name="T16" fmla="*/ 2147483647 w 672"/>
                <a:gd name="T17" fmla="*/ 0 h 809"/>
                <a:gd name="T18" fmla="*/ 2147483647 w 672"/>
                <a:gd name="T19" fmla="*/ 2147483647 h 809"/>
                <a:gd name="T20" fmla="*/ 2147483647 w 672"/>
                <a:gd name="T21" fmla="*/ 2147483647 h 809"/>
                <a:gd name="T22" fmla="*/ 2147483647 w 672"/>
                <a:gd name="T23" fmla="*/ 2147483647 h 809"/>
                <a:gd name="T24" fmla="*/ 2147483647 w 672"/>
                <a:gd name="T25" fmla="*/ 2147483647 h 809"/>
                <a:gd name="T26" fmla="*/ 2147483647 w 672"/>
                <a:gd name="T27" fmla="*/ 2147483647 h 809"/>
                <a:gd name="T28" fmla="*/ 2147483647 w 672"/>
                <a:gd name="T29" fmla="*/ 2147483647 h 809"/>
                <a:gd name="T30" fmla="*/ 2147483647 w 672"/>
                <a:gd name="T31" fmla="*/ 2147483647 h 809"/>
                <a:gd name="T32" fmla="*/ 0 w 672"/>
                <a:gd name="T33" fmla="*/ 2147483647 h 80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72" h="809">
                  <a:moveTo>
                    <a:pt x="0" y="809"/>
                  </a:moveTo>
                  <a:lnTo>
                    <a:pt x="0" y="0"/>
                  </a:lnTo>
                  <a:lnTo>
                    <a:pt x="124" y="0"/>
                  </a:lnTo>
                  <a:lnTo>
                    <a:pt x="420" y="419"/>
                  </a:lnTo>
                  <a:cubicBezTo>
                    <a:pt x="487" y="516"/>
                    <a:pt x="536" y="594"/>
                    <a:pt x="578" y="676"/>
                  </a:cubicBezTo>
                  <a:lnTo>
                    <a:pt x="580" y="674"/>
                  </a:lnTo>
                  <a:cubicBezTo>
                    <a:pt x="570" y="573"/>
                    <a:pt x="569" y="476"/>
                    <a:pt x="569" y="356"/>
                  </a:cubicBezTo>
                  <a:lnTo>
                    <a:pt x="569" y="0"/>
                  </a:lnTo>
                  <a:lnTo>
                    <a:pt x="672" y="0"/>
                  </a:lnTo>
                  <a:lnTo>
                    <a:pt x="672" y="809"/>
                  </a:lnTo>
                  <a:lnTo>
                    <a:pt x="560" y="809"/>
                  </a:lnTo>
                  <a:lnTo>
                    <a:pt x="269" y="392"/>
                  </a:lnTo>
                  <a:cubicBezTo>
                    <a:pt x="205" y="298"/>
                    <a:pt x="144" y="206"/>
                    <a:pt x="100" y="122"/>
                  </a:cubicBezTo>
                  <a:lnTo>
                    <a:pt x="96" y="124"/>
                  </a:lnTo>
                  <a:cubicBezTo>
                    <a:pt x="102" y="225"/>
                    <a:pt x="103" y="320"/>
                    <a:pt x="103" y="441"/>
                  </a:cubicBezTo>
                  <a:lnTo>
                    <a:pt x="103" y="809"/>
                  </a:lnTo>
                  <a:lnTo>
                    <a:pt x="0" y="809"/>
                  </a:lnTo>
                </a:path>
              </a:pathLst>
            </a:custGeom>
            <a:solidFill>
              <a:srgbClr val="D22027"/>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ja-JP" altLang="en-US"/>
            </a:p>
          </p:txBody>
        </p:sp>
      </p:grpSp>
      <p:grpSp>
        <p:nvGrpSpPr>
          <p:cNvPr id="11" name="グループ化 10">
            <a:extLst>
              <a:ext uri="{FF2B5EF4-FFF2-40B4-BE49-F238E27FC236}">
                <a16:creationId xmlns:a16="http://schemas.microsoft.com/office/drawing/2014/main" id="{7B4337BA-9CA7-4D6E-340B-EBC649B504D1}"/>
              </a:ext>
            </a:extLst>
          </p:cNvPr>
          <p:cNvGrpSpPr/>
          <p:nvPr/>
        </p:nvGrpSpPr>
        <p:grpSpPr>
          <a:xfrm>
            <a:off x="3550803" y="4293376"/>
            <a:ext cx="4746265" cy="625114"/>
            <a:chOff x="4233983" y="3733137"/>
            <a:chExt cx="4746265" cy="625114"/>
          </a:xfrm>
        </p:grpSpPr>
        <p:sp>
          <p:nvSpPr>
            <p:cNvPr id="12" name="Rectangle 5">
              <a:extLst>
                <a:ext uri="{FF2B5EF4-FFF2-40B4-BE49-F238E27FC236}">
                  <a16:creationId xmlns:a16="http://schemas.microsoft.com/office/drawing/2014/main" id="{0E54930E-3025-1787-5C7E-77A817B392A6}"/>
                </a:ext>
              </a:extLst>
            </p:cNvPr>
            <p:cNvSpPr>
              <a:spLocks noChangeArrowheads="1"/>
            </p:cNvSpPr>
            <p:nvPr/>
          </p:nvSpPr>
          <p:spPr bwMode="auto">
            <a:xfrm>
              <a:off x="4578111" y="3755001"/>
              <a:ext cx="3168650" cy="417513"/>
            </a:xfrm>
            <a:prstGeom prst="rect">
              <a:avLst/>
            </a:prstGeom>
            <a:solidFill>
              <a:schemeClr val="bg1"/>
            </a:solidFill>
            <a:ln w="28575">
              <a:solidFill>
                <a:schemeClr val="tx1"/>
              </a:solidFill>
              <a:miter lim="800000"/>
              <a:headEnd/>
              <a:tailEnd/>
            </a:ln>
            <a:effectLst/>
          </p:spPr>
          <p:txBody>
            <a:bodyPr wrap="none" anchor="ctr"/>
            <a:lstStyle/>
            <a:p>
              <a:endParaRPr lang="ja-JP" altLang="en-US">
                <a:solidFill>
                  <a:srgbClr val="000000"/>
                </a:solidFill>
              </a:endParaRPr>
            </a:p>
          </p:txBody>
        </p:sp>
        <p:sp>
          <p:nvSpPr>
            <p:cNvPr id="13" name="Text Box 6">
              <a:extLst>
                <a:ext uri="{FF2B5EF4-FFF2-40B4-BE49-F238E27FC236}">
                  <a16:creationId xmlns:a16="http://schemas.microsoft.com/office/drawing/2014/main" id="{80BC206A-713B-9F9D-C744-5AC08E692644}"/>
                </a:ext>
              </a:extLst>
            </p:cNvPr>
            <p:cNvSpPr txBox="1">
              <a:spLocks noChangeArrowheads="1"/>
            </p:cNvSpPr>
            <p:nvPr/>
          </p:nvSpPr>
          <p:spPr bwMode="auto">
            <a:xfrm>
              <a:off x="4233983" y="3787058"/>
              <a:ext cx="29845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r" eaLnBrk="1" hangingPunct="1">
                <a:spcBef>
                  <a:spcPct val="50000"/>
                </a:spcBef>
              </a:pPr>
              <a:r>
                <a:rPr lang="ja-JP" altLang="en-US" sz="2000" b="1" dirty="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rPr>
                <a:t>デスクネッツ ネオ</a:t>
              </a:r>
            </a:p>
          </p:txBody>
        </p:sp>
        <p:grpSp>
          <p:nvGrpSpPr>
            <p:cNvPr id="14" name="Group 7">
              <a:extLst>
                <a:ext uri="{FF2B5EF4-FFF2-40B4-BE49-F238E27FC236}">
                  <a16:creationId xmlns:a16="http://schemas.microsoft.com/office/drawing/2014/main" id="{B0E1A2BA-B3B1-FB91-D1D1-D3167200C6FF}"/>
                </a:ext>
              </a:extLst>
            </p:cNvPr>
            <p:cNvGrpSpPr>
              <a:grpSpLocks/>
            </p:cNvGrpSpPr>
            <p:nvPr/>
          </p:nvGrpSpPr>
          <p:grpSpPr bwMode="auto">
            <a:xfrm>
              <a:off x="4757499" y="3804214"/>
              <a:ext cx="215900" cy="344487"/>
              <a:chOff x="476" y="1389"/>
              <a:chExt cx="181" cy="272"/>
            </a:xfrm>
          </p:grpSpPr>
          <p:sp>
            <p:nvSpPr>
              <p:cNvPr id="18" name="Oval 8">
                <a:extLst>
                  <a:ext uri="{FF2B5EF4-FFF2-40B4-BE49-F238E27FC236}">
                    <a16:creationId xmlns:a16="http://schemas.microsoft.com/office/drawing/2014/main" id="{7D88CBB1-D055-7D73-6778-8F2E96801B79}"/>
                  </a:ext>
                </a:extLst>
              </p:cNvPr>
              <p:cNvSpPr>
                <a:spLocks noChangeArrowheads="1"/>
              </p:cNvSpPr>
              <p:nvPr/>
            </p:nvSpPr>
            <p:spPr bwMode="auto">
              <a:xfrm>
                <a:off x="476" y="1389"/>
                <a:ext cx="181" cy="181"/>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srgbClr val="000000"/>
                  </a:solidFill>
                </a:endParaRPr>
              </a:p>
            </p:txBody>
          </p:sp>
          <p:sp>
            <p:nvSpPr>
              <p:cNvPr id="19" name="Line 9">
                <a:extLst>
                  <a:ext uri="{FF2B5EF4-FFF2-40B4-BE49-F238E27FC236}">
                    <a16:creationId xmlns:a16="http://schemas.microsoft.com/office/drawing/2014/main" id="{77E2BB78-8244-BBC1-DB1F-DD1E05E2D487}"/>
                  </a:ext>
                </a:extLst>
              </p:cNvPr>
              <p:cNvSpPr>
                <a:spLocks noChangeShapeType="1"/>
              </p:cNvSpPr>
              <p:nvPr/>
            </p:nvSpPr>
            <p:spPr bwMode="auto">
              <a:xfrm>
                <a:off x="612" y="1570"/>
                <a:ext cx="45" cy="91"/>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grpSp>
        <p:sp>
          <p:nvSpPr>
            <p:cNvPr id="15" name="Rectangle 11">
              <a:extLst>
                <a:ext uri="{FF2B5EF4-FFF2-40B4-BE49-F238E27FC236}">
                  <a16:creationId xmlns:a16="http://schemas.microsoft.com/office/drawing/2014/main" id="{CCA0A165-20FD-4EB3-7EB5-A163D5FCE560}"/>
                </a:ext>
              </a:extLst>
            </p:cNvPr>
            <p:cNvSpPr>
              <a:spLocks noChangeArrowheads="1"/>
            </p:cNvSpPr>
            <p:nvPr/>
          </p:nvSpPr>
          <p:spPr bwMode="auto">
            <a:xfrm>
              <a:off x="7864236" y="3755001"/>
              <a:ext cx="1008063" cy="417513"/>
            </a:xfrm>
            <a:prstGeom prst="rect">
              <a:avLst/>
            </a:prstGeom>
            <a:solidFill>
              <a:srgbClr val="134578"/>
            </a:solidFill>
            <a:ln w="19050">
              <a:solidFill>
                <a:schemeClr val="tx1"/>
              </a:solidFill>
              <a:miter lim="800000"/>
              <a:headEnd/>
              <a:tailEnd/>
            </a:ln>
            <a:effectLst/>
          </p:spPr>
          <p:txBody>
            <a:bodyPr wrap="none" anchor="ctr"/>
            <a:lstStyle/>
            <a:p>
              <a:endParaRPr lang="ja-JP" altLang="en-US" dirty="0">
                <a:solidFill>
                  <a:srgbClr val="000000"/>
                </a:solidFill>
              </a:endParaRPr>
            </a:p>
          </p:txBody>
        </p:sp>
        <p:sp>
          <p:nvSpPr>
            <p:cNvPr id="16" name="Text Box 12">
              <a:extLst>
                <a:ext uri="{FF2B5EF4-FFF2-40B4-BE49-F238E27FC236}">
                  <a16:creationId xmlns:a16="http://schemas.microsoft.com/office/drawing/2014/main" id="{202D5333-5734-AFBC-B489-7F0C2D721D8C}"/>
                </a:ext>
              </a:extLst>
            </p:cNvPr>
            <p:cNvSpPr txBox="1">
              <a:spLocks noChangeArrowheads="1"/>
            </p:cNvSpPr>
            <p:nvPr/>
          </p:nvSpPr>
          <p:spPr bwMode="auto">
            <a:xfrm>
              <a:off x="7756285" y="3733137"/>
              <a:ext cx="12239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spcBef>
                  <a:spcPct val="50000"/>
                </a:spcBef>
              </a:pPr>
              <a:r>
                <a:rPr lang="ja-JP" altLang="en-US" sz="2400" b="1" dirty="0">
                  <a:solidFill>
                    <a:schemeClr val="bg1">
                      <a:lumMod val="95000"/>
                    </a:schemeClr>
                  </a:solidFill>
                  <a:latin typeface="游ゴシック" panose="020B0400000000000000" pitchFamily="50" charset="-128"/>
                  <a:ea typeface="游ゴシック" panose="020B0400000000000000" pitchFamily="50" charset="-128"/>
                  <a:cs typeface="メイリオ" pitchFamily="50" charset="-128"/>
                </a:rPr>
                <a:t>検索</a:t>
              </a:r>
            </a:p>
          </p:txBody>
        </p:sp>
        <p:pic>
          <p:nvPicPr>
            <p:cNvPr id="17" name="図 13">
              <a:extLst>
                <a:ext uri="{FF2B5EF4-FFF2-40B4-BE49-F238E27FC236}">
                  <a16:creationId xmlns:a16="http://schemas.microsoft.com/office/drawing/2014/main" id="{0E6ACA9F-7E45-4BE1-C405-189CC78F0A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0361" y="3956614"/>
              <a:ext cx="304800" cy="401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0" name="テキスト ボックス 19">
            <a:extLst>
              <a:ext uri="{FF2B5EF4-FFF2-40B4-BE49-F238E27FC236}">
                <a16:creationId xmlns:a16="http://schemas.microsoft.com/office/drawing/2014/main" id="{4A027CF6-389D-0AF2-C5B4-F9486B128017}"/>
              </a:ext>
            </a:extLst>
          </p:cNvPr>
          <p:cNvSpPr txBox="1"/>
          <p:nvPr/>
        </p:nvSpPr>
        <p:spPr>
          <a:xfrm>
            <a:off x="1469486" y="1943854"/>
            <a:ext cx="9253028" cy="954107"/>
          </a:xfrm>
          <a:prstGeom prst="rect">
            <a:avLst/>
          </a:prstGeom>
          <a:noFill/>
        </p:spPr>
        <p:txBody>
          <a:bodyPr wrap="square" rtlCol="0">
            <a:spAutoFit/>
          </a:bodyPr>
          <a:lstStyle/>
          <a:p>
            <a:pPr algn="ctr"/>
            <a:r>
              <a:rPr lang="ja-JP" altLang="en-US" sz="2800" b="1" dirty="0">
                <a:solidFill>
                  <a:schemeClr val="tx1">
                    <a:lumMod val="75000"/>
                    <a:lumOff val="25000"/>
                  </a:schemeClr>
                </a:solidFill>
                <a:latin typeface="游ゴシック" panose="020B0400000000000000" pitchFamily="50" charset="-128"/>
                <a:ea typeface="游ゴシック" panose="020B0400000000000000" pitchFamily="50" charset="-128"/>
              </a:rPr>
              <a:t>ご参加いただきありがとうございました。</a:t>
            </a:r>
            <a:endParaRPr lang="en-US" altLang="ja-JP" sz="28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pPr algn="ctr"/>
            <a:r>
              <a:rPr kumimoji="1" lang="ja-JP" altLang="en-US" sz="2800" b="1" dirty="0">
                <a:solidFill>
                  <a:schemeClr val="tx1">
                    <a:lumMod val="75000"/>
                    <a:lumOff val="25000"/>
                  </a:schemeClr>
                </a:solidFill>
                <a:latin typeface="游ゴシック" panose="020B0400000000000000" pitchFamily="50" charset="-128"/>
                <a:ea typeface="游ゴシック" panose="020B0400000000000000" pitchFamily="50" charset="-128"/>
              </a:rPr>
              <a:t>アンケートのご協力をお願いいたします。</a:t>
            </a:r>
          </a:p>
        </p:txBody>
      </p:sp>
      <p:sp>
        <p:nvSpPr>
          <p:cNvPr id="23" name="スライド番号プレースホルダー 22">
            <a:extLst>
              <a:ext uri="{FF2B5EF4-FFF2-40B4-BE49-F238E27FC236}">
                <a16:creationId xmlns:a16="http://schemas.microsoft.com/office/drawing/2014/main" id="{78B50635-0AE2-1301-76D1-893640A65E1D}"/>
              </a:ext>
            </a:extLst>
          </p:cNvPr>
          <p:cNvSpPr>
            <a:spLocks noGrp="1"/>
          </p:cNvSpPr>
          <p:nvPr>
            <p:ph type="sldNum" sz="quarter" idx="4"/>
          </p:nvPr>
        </p:nvSpPr>
        <p:spPr>
          <a:xfrm>
            <a:off x="9378343" y="6545563"/>
            <a:ext cx="2743200" cy="365125"/>
          </a:xfrm>
        </p:spPr>
        <p:txBody>
          <a:bodyPr/>
          <a:lstStyle/>
          <a:p>
            <a:fld id="{6FCF96FA-8FCF-407E-A526-4EC9D08B1F39}" type="slidenum">
              <a:rPr kumimoji="1" lang="ja-JP" altLang="en-US" smtClean="0"/>
              <a:t>29</a:t>
            </a:fld>
            <a:endParaRPr kumimoji="1" lang="ja-JP" altLang="en-US"/>
          </a:p>
        </p:txBody>
      </p:sp>
    </p:spTree>
    <p:extLst>
      <p:ext uri="{BB962C8B-B14F-4D97-AF65-F5344CB8AC3E}">
        <p14:creationId xmlns:p14="http://schemas.microsoft.com/office/powerpoint/2010/main" val="25698812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線コネクタ 11">
            <a:extLst>
              <a:ext uri="{FF2B5EF4-FFF2-40B4-BE49-F238E27FC236}">
                <a16:creationId xmlns:a16="http://schemas.microsoft.com/office/drawing/2014/main" id="{4DB1E6FE-3BE4-1E34-D245-DF72C938BF35}"/>
              </a:ext>
            </a:extLst>
          </p:cNvPr>
          <p:cNvCxnSpPr/>
          <p:nvPr/>
        </p:nvCxnSpPr>
        <p:spPr>
          <a:xfrm>
            <a:off x="4376501" y="1489891"/>
            <a:ext cx="0" cy="3916027"/>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正方形/長方形 18">
            <a:extLst>
              <a:ext uri="{FF2B5EF4-FFF2-40B4-BE49-F238E27FC236}">
                <a16:creationId xmlns:a16="http://schemas.microsoft.com/office/drawing/2014/main" id="{A43E8172-7943-56F7-5FDD-718574CC73EC}"/>
              </a:ext>
            </a:extLst>
          </p:cNvPr>
          <p:cNvSpPr/>
          <p:nvPr/>
        </p:nvSpPr>
        <p:spPr>
          <a:xfrm>
            <a:off x="0" y="9525"/>
            <a:ext cx="3250123" cy="6587827"/>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8" name="タイトル 1">
            <a:extLst>
              <a:ext uri="{FF2B5EF4-FFF2-40B4-BE49-F238E27FC236}">
                <a16:creationId xmlns:a16="http://schemas.microsoft.com/office/drawing/2014/main" id="{F500DE29-F655-321E-B1F8-FEAEEB186467}"/>
              </a:ext>
            </a:extLst>
          </p:cNvPr>
          <p:cNvSpPr>
            <a:spLocks noGrp="1"/>
          </p:cNvSpPr>
          <p:nvPr>
            <p:ph type="title"/>
          </p:nvPr>
        </p:nvSpPr>
        <p:spPr>
          <a:xfrm>
            <a:off x="291846" y="971550"/>
            <a:ext cx="2585214" cy="4914900"/>
          </a:xfrm>
        </p:spPr>
        <p:txBody>
          <a:bodyPr>
            <a:normAutofit/>
          </a:bodyPr>
          <a:lstStyle/>
          <a:p>
            <a:r>
              <a:rPr lang="ja-JP" altLang="en-US" sz="2400" b="1" dirty="0">
                <a:latin typeface="+mn-ea"/>
                <a:ea typeface="+mn-ea"/>
              </a:rPr>
              <a:t>アジェンダ</a:t>
            </a:r>
          </a:p>
        </p:txBody>
      </p:sp>
      <p:sp>
        <p:nvSpPr>
          <p:cNvPr id="4" name="スライド番号プレースホルダー 3">
            <a:extLst>
              <a:ext uri="{FF2B5EF4-FFF2-40B4-BE49-F238E27FC236}">
                <a16:creationId xmlns:a16="http://schemas.microsoft.com/office/drawing/2014/main" id="{228B15F6-BDF3-A9A0-8975-4685D626B276}"/>
              </a:ext>
            </a:extLst>
          </p:cNvPr>
          <p:cNvSpPr>
            <a:spLocks noGrp="1"/>
          </p:cNvSpPr>
          <p:nvPr>
            <p:ph type="sldNum" sz="quarter" idx="12"/>
          </p:nvPr>
        </p:nvSpPr>
        <p:spPr>
          <a:prstGeom prst="rect">
            <a:avLst/>
          </a:prstGeom>
        </p:spPr>
        <p:txBody>
          <a:bodyPr/>
          <a:lstStyle>
            <a:defPPr>
              <a:defRPr lang="ja-JP"/>
            </a:defPPr>
            <a:lvl1pPr marL="0" algn="l" defTabSz="914400" rtl="0" eaLnBrk="1" latinLnBrk="0" hangingPunct="1">
              <a:defRPr kumimoji="1" sz="1050" kern="1200">
                <a:solidFill>
                  <a:schemeClr val="bg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44EA3EC5-1076-4E2B-B6EB-BF7365861A14}" type="slidenum">
              <a:rPr lang="ja-JP" altLang="en-US" smtClean="0"/>
              <a:pPr/>
              <a:t>3</a:t>
            </a:fld>
            <a:endParaRPr lang="ja-JP" altLang="en-US" dirty="0"/>
          </a:p>
        </p:txBody>
      </p:sp>
      <p:sp>
        <p:nvSpPr>
          <p:cNvPr id="9" name="テキスト ボックス 8">
            <a:extLst>
              <a:ext uri="{FF2B5EF4-FFF2-40B4-BE49-F238E27FC236}">
                <a16:creationId xmlns:a16="http://schemas.microsoft.com/office/drawing/2014/main" id="{BD44B83B-2932-D535-260D-29B2AB21BB45}"/>
              </a:ext>
            </a:extLst>
          </p:cNvPr>
          <p:cNvSpPr txBox="1"/>
          <p:nvPr/>
        </p:nvSpPr>
        <p:spPr>
          <a:xfrm>
            <a:off x="4755271" y="2004597"/>
            <a:ext cx="5084380" cy="369332"/>
          </a:xfrm>
          <a:prstGeom prst="rect">
            <a:avLst/>
          </a:prstGeom>
          <a:noFill/>
        </p:spPr>
        <p:txBody>
          <a:bodyPr wrap="square" rtlCol="0">
            <a:spAutoFit/>
          </a:bodyPr>
          <a:lstStyle/>
          <a:p>
            <a:r>
              <a:rPr lang="ja-JP" altLang="en-US" b="1" dirty="0"/>
              <a:t>ノーコードツール</a:t>
            </a:r>
            <a:r>
              <a:rPr lang="en-US" altLang="ja-JP" b="1" dirty="0"/>
              <a:t>AppSuite</a:t>
            </a:r>
            <a:r>
              <a:rPr lang="ja-JP" altLang="en-US" b="1" dirty="0"/>
              <a:t>とは？</a:t>
            </a:r>
          </a:p>
        </p:txBody>
      </p:sp>
      <p:sp>
        <p:nvSpPr>
          <p:cNvPr id="10" name="テキスト ボックス 9">
            <a:extLst>
              <a:ext uri="{FF2B5EF4-FFF2-40B4-BE49-F238E27FC236}">
                <a16:creationId xmlns:a16="http://schemas.microsoft.com/office/drawing/2014/main" id="{35F2A6E4-94ED-81B2-F6FB-DD6BDD1C3E7E}"/>
              </a:ext>
            </a:extLst>
          </p:cNvPr>
          <p:cNvSpPr txBox="1"/>
          <p:nvPr/>
        </p:nvSpPr>
        <p:spPr>
          <a:xfrm>
            <a:off x="4762499" y="2726370"/>
            <a:ext cx="5839670" cy="369332"/>
          </a:xfrm>
          <a:prstGeom prst="rect">
            <a:avLst/>
          </a:prstGeom>
          <a:noFill/>
        </p:spPr>
        <p:txBody>
          <a:bodyPr wrap="square" rtlCol="0">
            <a:spAutoFit/>
          </a:bodyPr>
          <a:lstStyle/>
          <a:p>
            <a:r>
              <a:rPr lang="en-US" altLang="ja-JP" b="1" dirty="0"/>
              <a:t>AppSuite</a:t>
            </a:r>
            <a:r>
              <a:rPr lang="ja-JP" altLang="en-US" b="1" dirty="0"/>
              <a:t>アプリ作成時の課題</a:t>
            </a:r>
          </a:p>
        </p:txBody>
      </p:sp>
      <p:sp>
        <p:nvSpPr>
          <p:cNvPr id="11" name="テキスト ボックス 10">
            <a:extLst>
              <a:ext uri="{FF2B5EF4-FFF2-40B4-BE49-F238E27FC236}">
                <a16:creationId xmlns:a16="http://schemas.microsoft.com/office/drawing/2014/main" id="{58195D60-C119-E9F1-6AE2-A3A657B914EE}"/>
              </a:ext>
            </a:extLst>
          </p:cNvPr>
          <p:cNvSpPr txBox="1"/>
          <p:nvPr/>
        </p:nvSpPr>
        <p:spPr>
          <a:xfrm>
            <a:off x="4743630" y="3531844"/>
            <a:ext cx="7145375" cy="369332"/>
          </a:xfrm>
          <a:prstGeom prst="rect">
            <a:avLst/>
          </a:prstGeom>
          <a:noFill/>
        </p:spPr>
        <p:txBody>
          <a:bodyPr wrap="square" rtlCol="0">
            <a:spAutoFit/>
          </a:bodyPr>
          <a:lstStyle/>
          <a:p>
            <a:r>
              <a:rPr lang="en-US" altLang="ja-JP" b="1" dirty="0"/>
              <a:t>AppSuite</a:t>
            </a:r>
            <a:r>
              <a:rPr lang="ja-JP" altLang="en-US" b="1" dirty="0"/>
              <a:t>アプリ作成支援・代行サービスについて</a:t>
            </a:r>
          </a:p>
        </p:txBody>
      </p:sp>
      <p:sp>
        <p:nvSpPr>
          <p:cNvPr id="30" name="テキスト ボックス 29">
            <a:extLst>
              <a:ext uri="{FF2B5EF4-FFF2-40B4-BE49-F238E27FC236}">
                <a16:creationId xmlns:a16="http://schemas.microsoft.com/office/drawing/2014/main" id="{07178C43-A9F4-1F02-0491-BD7D552C53E3}"/>
              </a:ext>
            </a:extLst>
          </p:cNvPr>
          <p:cNvSpPr txBox="1"/>
          <p:nvPr/>
        </p:nvSpPr>
        <p:spPr>
          <a:xfrm>
            <a:off x="4755271" y="1268760"/>
            <a:ext cx="5607553" cy="369332"/>
          </a:xfrm>
          <a:prstGeom prst="rect">
            <a:avLst/>
          </a:prstGeom>
          <a:noFill/>
        </p:spPr>
        <p:txBody>
          <a:bodyPr wrap="square" rtlCol="0">
            <a:spAutoFit/>
          </a:bodyPr>
          <a:lstStyle/>
          <a:p>
            <a:r>
              <a:rPr lang="ja-JP" altLang="en-US" b="1" dirty="0"/>
              <a:t>弊社のご紹介</a:t>
            </a:r>
          </a:p>
        </p:txBody>
      </p:sp>
      <p:sp>
        <p:nvSpPr>
          <p:cNvPr id="5" name="テキスト ボックス 4">
            <a:extLst>
              <a:ext uri="{FF2B5EF4-FFF2-40B4-BE49-F238E27FC236}">
                <a16:creationId xmlns:a16="http://schemas.microsoft.com/office/drawing/2014/main" id="{80ABD8C3-B9BC-C43F-6CA8-3BBD937120AB}"/>
              </a:ext>
            </a:extLst>
          </p:cNvPr>
          <p:cNvSpPr txBox="1"/>
          <p:nvPr/>
        </p:nvSpPr>
        <p:spPr>
          <a:xfrm>
            <a:off x="4767847" y="4337318"/>
            <a:ext cx="5607553" cy="369332"/>
          </a:xfrm>
          <a:prstGeom prst="rect">
            <a:avLst/>
          </a:prstGeom>
          <a:noFill/>
        </p:spPr>
        <p:txBody>
          <a:bodyPr wrap="square" rtlCol="0">
            <a:spAutoFit/>
          </a:bodyPr>
          <a:lstStyle/>
          <a:p>
            <a:r>
              <a:rPr lang="ja-JP" altLang="en-US" b="1" dirty="0"/>
              <a:t>事例</a:t>
            </a:r>
          </a:p>
        </p:txBody>
      </p:sp>
      <p:sp>
        <p:nvSpPr>
          <p:cNvPr id="21" name="テキスト ボックス 20">
            <a:extLst>
              <a:ext uri="{FF2B5EF4-FFF2-40B4-BE49-F238E27FC236}">
                <a16:creationId xmlns:a16="http://schemas.microsoft.com/office/drawing/2014/main" id="{272FC7CB-72DB-8A49-390F-344FCCE3BD96}"/>
              </a:ext>
            </a:extLst>
          </p:cNvPr>
          <p:cNvSpPr txBox="1"/>
          <p:nvPr/>
        </p:nvSpPr>
        <p:spPr>
          <a:xfrm>
            <a:off x="4762499" y="5107781"/>
            <a:ext cx="5607553" cy="369332"/>
          </a:xfrm>
          <a:prstGeom prst="rect">
            <a:avLst/>
          </a:prstGeom>
          <a:noFill/>
        </p:spPr>
        <p:txBody>
          <a:bodyPr wrap="square" rtlCol="0">
            <a:spAutoFit/>
          </a:bodyPr>
          <a:lstStyle/>
          <a:p>
            <a:r>
              <a:rPr lang="en-US" altLang="ja-JP" b="1" dirty="0"/>
              <a:t>Q</a:t>
            </a:r>
            <a:r>
              <a:rPr lang="ja-JP" altLang="en-US" b="1" dirty="0"/>
              <a:t>＆</a:t>
            </a:r>
            <a:r>
              <a:rPr lang="en-US" altLang="ja-JP" b="1" dirty="0"/>
              <a:t>A</a:t>
            </a:r>
            <a:r>
              <a:rPr lang="ja-JP" altLang="en-US" b="1" dirty="0"/>
              <a:t>コーナー</a:t>
            </a:r>
          </a:p>
        </p:txBody>
      </p:sp>
      <p:sp>
        <p:nvSpPr>
          <p:cNvPr id="17" name="楕円 16">
            <a:extLst>
              <a:ext uri="{FF2B5EF4-FFF2-40B4-BE49-F238E27FC236}">
                <a16:creationId xmlns:a16="http://schemas.microsoft.com/office/drawing/2014/main" id="{A42DF112-8E10-D38F-D191-7554E121186C}"/>
              </a:ext>
            </a:extLst>
          </p:cNvPr>
          <p:cNvSpPr/>
          <p:nvPr/>
        </p:nvSpPr>
        <p:spPr>
          <a:xfrm>
            <a:off x="4091978" y="1181316"/>
            <a:ext cx="552558" cy="552558"/>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a:t>1</a:t>
            </a:r>
            <a:endParaRPr kumimoji="1" lang="ja-JP" altLang="en-US" sz="2000" dirty="0"/>
          </a:p>
        </p:txBody>
      </p:sp>
      <p:sp>
        <p:nvSpPr>
          <p:cNvPr id="20" name="楕円 19">
            <a:extLst>
              <a:ext uri="{FF2B5EF4-FFF2-40B4-BE49-F238E27FC236}">
                <a16:creationId xmlns:a16="http://schemas.microsoft.com/office/drawing/2014/main" id="{3D4FBA6B-C226-F177-4F61-CADAFB1C0B08}"/>
              </a:ext>
            </a:extLst>
          </p:cNvPr>
          <p:cNvSpPr/>
          <p:nvPr/>
        </p:nvSpPr>
        <p:spPr>
          <a:xfrm>
            <a:off x="4100222" y="1912984"/>
            <a:ext cx="552558" cy="552558"/>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a:t>2</a:t>
            </a:r>
            <a:endParaRPr kumimoji="1" lang="ja-JP" altLang="en-US" sz="2000" dirty="0"/>
          </a:p>
        </p:txBody>
      </p:sp>
      <p:sp>
        <p:nvSpPr>
          <p:cNvPr id="23" name="楕円 22">
            <a:extLst>
              <a:ext uri="{FF2B5EF4-FFF2-40B4-BE49-F238E27FC236}">
                <a16:creationId xmlns:a16="http://schemas.microsoft.com/office/drawing/2014/main" id="{A6FAA498-6CCE-E924-7964-776977CF6960}"/>
              </a:ext>
            </a:extLst>
          </p:cNvPr>
          <p:cNvSpPr/>
          <p:nvPr/>
        </p:nvSpPr>
        <p:spPr>
          <a:xfrm>
            <a:off x="4100222" y="2639945"/>
            <a:ext cx="552558" cy="552558"/>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a:t>3</a:t>
            </a:r>
            <a:endParaRPr kumimoji="1" lang="ja-JP" altLang="en-US" sz="2000" dirty="0"/>
          </a:p>
        </p:txBody>
      </p:sp>
      <p:sp>
        <p:nvSpPr>
          <p:cNvPr id="24" name="楕円 23">
            <a:extLst>
              <a:ext uri="{FF2B5EF4-FFF2-40B4-BE49-F238E27FC236}">
                <a16:creationId xmlns:a16="http://schemas.microsoft.com/office/drawing/2014/main" id="{CB44D881-507F-804F-B082-07A4A12B4B2E}"/>
              </a:ext>
            </a:extLst>
          </p:cNvPr>
          <p:cNvSpPr/>
          <p:nvPr/>
        </p:nvSpPr>
        <p:spPr>
          <a:xfrm>
            <a:off x="4096152" y="3439650"/>
            <a:ext cx="552558" cy="552558"/>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a:t>4</a:t>
            </a:r>
            <a:endParaRPr kumimoji="1" lang="ja-JP" altLang="en-US" sz="2000" dirty="0"/>
          </a:p>
        </p:txBody>
      </p:sp>
      <p:sp>
        <p:nvSpPr>
          <p:cNvPr id="25" name="楕円 24">
            <a:extLst>
              <a:ext uri="{FF2B5EF4-FFF2-40B4-BE49-F238E27FC236}">
                <a16:creationId xmlns:a16="http://schemas.microsoft.com/office/drawing/2014/main" id="{74AF72C1-BF49-5281-54D5-298FC4516261}"/>
              </a:ext>
            </a:extLst>
          </p:cNvPr>
          <p:cNvSpPr/>
          <p:nvPr/>
        </p:nvSpPr>
        <p:spPr>
          <a:xfrm>
            <a:off x="4102307" y="4245705"/>
            <a:ext cx="552558" cy="552558"/>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a:t>5</a:t>
            </a:r>
            <a:endParaRPr kumimoji="1" lang="ja-JP" altLang="en-US" sz="2000" dirty="0"/>
          </a:p>
        </p:txBody>
      </p:sp>
      <p:sp>
        <p:nvSpPr>
          <p:cNvPr id="29" name="楕円 28">
            <a:extLst>
              <a:ext uri="{FF2B5EF4-FFF2-40B4-BE49-F238E27FC236}">
                <a16:creationId xmlns:a16="http://schemas.microsoft.com/office/drawing/2014/main" id="{368C3930-54B4-5B34-A0BF-ED9376475E57}"/>
              </a:ext>
            </a:extLst>
          </p:cNvPr>
          <p:cNvSpPr/>
          <p:nvPr/>
        </p:nvSpPr>
        <p:spPr>
          <a:xfrm>
            <a:off x="4096152" y="5016168"/>
            <a:ext cx="552558" cy="552558"/>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a:t>6</a:t>
            </a:r>
            <a:endParaRPr kumimoji="1" lang="ja-JP" altLang="en-US" sz="2000" dirty="0"/>
          </a:p>
        </p:txBody>
      </p:sp>
      <p:sp>
        <p:nvSpPr>
          <p:cNvPr id="31" name="スライド番号プレースホルダー 1">
            <a:extLst>
              <a:ext uri="{FF2B5EF4-FFF2-40B4-BE49-F238E27FC236}">
                <a16:creationId xmlns:a16="http://schemas.microsoft.com/office/drawing/2014/main" id="{D99DD0BB-99AA-CE89-42C1-82A6E8E3F427}"/>
              </a:ext>
            </a:extLst>
          </p:cNvPr>
          <p:cNvSpPr txBox="1">
            <a:spLocks/>
          </p:cNvSpPr>
          <p:nvPr/>
        </p:nvSpPr>
        <p:spPr>
          <a:xfrm>
            <a:off x="9475485" y="6545563"/>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D4F62245-79D7-4B7F-8901-7EDD072E00BB}" type="slidenum">
              <a:rPr lang="ja-JP" altLang="en-US" smtClean="0"/>
              <a:pPr/>
              <a:t>3</a:t>
            </a:fld>
            <a:endParaRPr lang="ja-JP" altLang="en-US" dirty="0"/>
          </a:p>
        </p:txBody>
      </p:sp>
    </p:spTree>
    <p:extLst>
      <p:ext uri="{BB962C8B-B14F-4D97-AF65-F5344CB8AC3E}">
        <p14:creationId xmlns:p14="http://schemas.microsoft.com/office/powerpoint/2010/main" val="10023058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04B0657-FBD6-411C-91AE-4BBFBB631EDA}"/>
              </a:ext>
            </a:extLst>
          </p:cNvPr>
          <p:cNvSpPr>
            <a:spLocks noGrp="1"/>
          </p:cNvSpPr>
          <p:nvPr>
            <p:ph type="title"/>
          </p:nvPr>
        </p:nvSpPr>
        <p:spPr/>
        <p:txBody>
          <a:bodyPr/>
          <a:lstStyle/>
          <a:p>
            <a:r>
              <a:rPr kumimoji="1" lang="ja-JP" altLang="en-US" dirty="0"/>
              <a:t>提供アプリの一例</a:t>
            </a:r>
          </a:p>
        </p:txBody>
      </p:sp>
      <p:sp>
        <p:nvSpPr>
          <p:cNvPr id="3" name="スライド番号プレースホルダー 2">
            <a:extLst>
              <a:ext uri="{FF2B5EF4-FFF2-40B4-BE49-F238E27FC236}">
                <a16:creationId xmlns:a16="http://schemas.microsoft.com/office/drawing/2014/main" id="{F12C3F47-231C-4178-9478-5AC81A7B9460}"/>
              </a:ext>
            </a:extLst>
          </p:cNvPr>
          <p:cNvSpPr>
            <a:spLocks noGrp="1"/>
          </p:cNvSpPr>
          <p:nvPr>
            <p:ph type="sldNum" sz="quarter" idx="4"/>
          </p:nvPr>
        </p:nvSpPr>
        <p:spPr>
          <a:xfrm>
            <a:off x="9397251" y="6523080"/>
            <a:ext cx="2743200" cy="365125"/>
          </a:xfrm>
        </p:spPr>
        <p:txBody>
          <a:bodyPr/>
          <a:lstStyle/>
          <a:p>
            <a:fld id="{3C9C2799-97FA-40D0-B772-22BD68808157}" type="slidenum">
              <a:rPr kumimoji="1" lang="ja-JP" altLang="en-US" smtClean="0"/>
              <a:pPr/>
              <a:t>30</a:t>
            </a:fld>
            <a:endParaRPr kumimoji="1" lang="ja-JP" altLang="en-US" dirty="0"/>
          </a:p>
        </p:txBody>
      </p:sp>
      <p:pic>
        <p:nvPicPr>
          <p:cNvPr id="76" name="図 75">
            <a:extLst>
              <a:ext uri="{FF2B5EF4-FFF2-40B4-BE49-F238E27FC236}">
                <a16:creationId xmlns:a16="http://schemas.microsoft.com/office/drawing/2014/main" id="{C3CCBB98-4885-459B-BA97-4F50B0E565FF}"/>
              </a:ext>
            </a:extLst>
          </p:cNvPr>
          <p:cNvPicPr>
            <a:picLocks noChangeAspect="1"/>
          </p:cNvPicPr>
          <p:nvPr/>
        </p:nvPicPr>
        <p:blipFill>
          <a:blip r:embed="rId2"/>
          <a:stretch>
            <a:fillRect/>
          </a:stretch>
        </p:blipFill>
        <p:spPr>
          <a:xfrm>
            <a:off x="3004417" y="1431194"/>
            <a:ext cx="645835" cy="653171"/>
          </a:xfrm>
          <a:prstGeom prst="rect">
            <a:avLst/>
          </a:prstGeom>
        </p:spPr>
      </p:pic>
      <p:pic>
        <p:nvPicPr>
          <p:cNvPr id="77" name="図 76">
            <a:extLst>
              <a:ext uri="{FF2B5EF4-FFF2-40B4-BE49-F238E27FC236}">
                <a16:creationId xmlns:a16="http://schemas.microsoft.com/office/drawing/2014/main" id="{695C1CAE-ED8F-4659-9E69-1DB7D50DC7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75118" y="1437415"/>
            <a:ext cx="653171" cy="653171"/>
          </a:xfrm>
          <a:prstGeom prst="rect">
            <a:avLst/>
          </a:prstGeom>
        </p:spPr>
      </p:pic>
      <p:pic>
        <p:nvPicPr>
          <p:cNvPr id="78" name="図 77">
            <a:extLst>
              <a:ext uri="{FF2B5EF4-FFF2-40B4-BE49-F238E27FC236}">
                <a16:creationId xmlns:a16="http://schemas.microsoft.com/office/drawing/2014/main" id="{2A294F7F-426F-440A-AEF7-98CAA44C122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26379" y="1433737"/>
            <a:ext cx="653171" cy="653171"/>
          </a:xfrm>
          <a:prstGeom prst="rect">
            <a:avLst/>
          </a:prstGeom>
        </p:spPr>
      </p:pic>
      <p:pic>
        <p:nvPicPr>
          <p:cNvPr id="79" name="図 78">
            <a:extLst>
              <a:ext uri="{FF2B5EF4-FFF2-40B4-BE49-F238E27FC236}">
                <a16:creationId xmlns:a16="http://schemas.microsoft.com/office/drawing/2014/main" id="{512FA671-A634-41A7-9FE1-DD291869FD61}"/>
              </a:ext>
            </a:extLst>
          </p:cNvPr>
          <p:cNvPicPr>
            <a:picLocks noChangeAspect="1"/>
          </p:cNvPicPr>
          <p:nvPr/>
        </p:nvPicPr>
        <p:blipFill>
          <a:blip r:embed="rId5"/>
          <a:stretch>
            <a:fillRect/>
          </a:stretch>
        </p:blipFill>
        <p:spPr>
          <a:xfrm>
            <a:off x="4855679" y="1433737"/>
            <a:ext cx="645835" cy="653171"/>
          </a:xfrm>
          <a:prstGeom prst="rect">
            <a:avLst/>
          </a:prstGeom>
        </p:spPr>
      </p:pic>
      <p:pic>
        <p:nvPicPr>
          <p:cNvPr id="80" name="図 79">
            <a:extLst>
              <a:ext uri="{FF2B5EF4-FFF2-40B4-BE49-F238E27FC236}">
                <a16:creationId xmlns:a16="http://schemas.microsoft.com/office/drawing/2014/main" id="{BB7BCA48-D3C5-4373-AD33-D6420077B0F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77641" y="1433737"/>
            <a:ext cx="653171" cy="653171"/>
          </a:xfrm>
          <a:prstGeom prst="rect">
            <a:avLst/>
          </a:prstGeom>
        </p:spPr>
      </p:pic>
      <p:pic>
        <p:nvPicPr>
          <p:cNvPr id="81" name="図 80">
            <a:extLst>
              <a:ext uri="{FF2B5EF4-FFF2-40B4-BE49-F238E27FC236}">
                <a16:creationId xmlns:a16="http://schemas.microsoft.com/office/drawing/2014/main" id="{ECEA948D-3B7E-4780-B7AE-D4D20B74C41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06940" y="1435965"/>
            <a:ext cx="653171" cy="653171"/>
          </a:xfrm>
          <a:prstGeom prst="rect">
            <a:avLst/>
          </a:prstGeom>
        </p:spPr>
      </p:pic>
      <p:pic>
        <p:nvPicPr>
          <p:cNvPr id="82" name="図 81">
            <a:extLst>
              <a:ext uri="{FF2B5EF4-FFF2-40B4-BE49-F238E27FC236}">
                <a16:creationId xmlns:a16="http://schemas.microsoft.com/office/drawing/2014/main" id="{E6AA336C-12E2-40EA-9954-71BCD590351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636239" y="1439525"/>
            <a:ext cx="653171" cy="653171"/>
          </a:xfrm>
          <a:prstGeom prst="rect">
            <a:avLst/>
          </a:prstGeom>
        </p:spPr>
      </p:pic>
      <p:pic>
        <p:nvPicPr>
          <p:cNvPr id="83" name="図 82">
            <a:extLst>
              <a:ext uri="{FF2B5EF4-FFF2-40B4-BE49-F238E27FC236}">
                <a16:creationId xmlns:a16="http://schemas.microsoft.com/office/drawing/2014/main" id="{C60E1C87-2F83-4864-AA28-CF0418054907}"/>
              </a:ext>
            </a:extLst>
          </p:cNvPr>
          <p:cNvPicPr>
            <a:picLocks noChangeAspect="1"/>
          </p:cNvPicPr>
          <p:nvPr/>
        </p:nvPicPr>
        <p:blipFill>
          <a:blip r:embed="rId9"/>
          <a:stretch>
            <a:fillRect/>
          </a:stretch>
        </p:blipFill>
        <p:spPr>
          <a:xfrm>
            <a:off x="3939219" y="2669561"/>
            <a:ext cx="645833" cy="653171"/>
          </a:xfrm>
          <a:prstGeom prst="rect">
            <a:avLst/>
          </a:prstGeom>
        </p:spPr>
      </p:pic>
      <p:pic>
        <p:nvPicPr>
          <p:cNvPr id="84" name="図 83">
            <a:extLst>
              <a:ext uri="{FF2B5EF4-FFF2-40B4-BE49-F238E27FC236}">
                <a16:creationId xmlns:a16="http://schemas.microsoft.com/office/drawing/2014/main" id="{AFE73B3F-5610-40CE-B60E-E91C0C9F22AF}"/>
              </a:ext>
            </a:extLst>
          </p:cNvPr>
          <p:cNvPicPr>
            <a:picLocks noChangeAspect="1"/>
          </p:cNvPicPr>
          <p:nvPr/>
        </p:nvPicPr>
        <p:blipFill>
          <a:blip r:embed="rId10"/>
          <a:stretch>
            <a:fillRect/>
          </a:stretch>
        </p:blipFill>
        <p:spPr>
          <a:xfrm>
            <a:off x="8565538" y="1437415"/>
            <a:ext cx="653171" cy="653171"/>
          </a:xfrm>
          <a:prstGeom prst="rect">
            <a:avLst/>
          </a:prstGeom>
        </p:spPr>
      </p:pic>
      <p:pic>
        <p:nvPicPr>
          <p:cNvPr id="85" name="図 84">
            <a:extLst>
              <a:ext uri="{FF2B5EF4-FFF2-40B4-BE49-F238E27FC236}">
                <a16:creationId xmlns:a16="http://schemas.microsoft.com/office/drawing/2014/main" id="{DC8910E0-49D8-4B54-A70F-3EA728603208}"/>
              </a:ext>
            </a:extLst>
          </p:cNvPr>
          <p:cNvPicPr>
            <a:picLocks noChangeAspect="1"/>
          </p:cNvPicPr>
          <p:nvPr/>
        </p:nvPicPr>
        <p:blipFill>
          <a:blip r:embed="rId11"/>
          <a:stretch>
            <a:fillRect/>
          </a:stretch>
        </p:blipFill>
        <p:spPr>
          <a:xfrm>
            <a:off x="9494839" y="1435965"/>
            <a:ext cx="645834" cy="653171"/>
          </a:xfrm>
          <a:prstGeom prst="rect">
            <a:avLst/>
          </a:prstGeom>
        </p:spPr>
      </p:pic>
      <p:pic>
        <p:nvPicPr>
          <p:cNvPr id="86" name="図 85">
            <a:extLst>
              <a:ext uri="{FF2B5EF4-FFF2-40B4-BE49-F238E27FC236}">
                <a16:creationId xmlns:a16="http://schemas.microsoft.com/office/drawing/2014/main" id="{890C0CCE-8184-4AE6-AF0F-8BFC29C3A418}"/>
              </a:ext>
            </a:extLst>
          </p:cNvPr>
          <p:cNvPicPr>
            <a:picLocks noChangeAspect="1"/>
          </p:cNvPicPr>
          <p:nvPr/>
        </p:nvPicPr>
        <p:blipFill>
          <a:blip r:embed="rId12"/>
          <a:stretch>
            <a:fillRect/>
          </a:stretch>
        </p:blipFill>
        <p:spPr>
          <a:xfrm>
            <a:off x="2075118" y="2660152"/>
            <a:ext cx="653171" cy="653171"/>
          </a:xfrm>
          <a:prstGeom prst="rect">
            <a:avLst/>
          </a:prstGeom>
        </p:spPr>
      </p:pic>
      <p:pic>
        <p:nvPicPr>
          <p:cNvPr id="87" name="図 86">
            <a:extLst>
              <a:ext uri="{FF2B5EF4-FFF2-40B4-BE49-F238E27FC236}">
                <a16:creationId xmlns:a16="http://schemas.microsoft.com/office/drawing/2014/main" id="{2ED4A59F-3FD7-40F4-AC76-A19969CBD001}"/>
              </a:ext>
            </a:extLst>
          </p:cNvPr>
          <p:cNvPicPr>
            <a:picLocks noChangeAspect="1"/>
          </p:cNvPicPr>
          <p:nvPr/>
        </p:nvPicPr>
        <p:blipFill>
          <a:blip r:embed="rId13"/>
          <a:stretch>
            <a:fillRect/>
          </a:stretch>
        </p:blipFill>
        <p:spPr>
          <a:xfrm>
            <a:off x="3007168" y="2669561"/>
            <a:ext cx="653171" cy="653171"/>
          </a:xfrm>
          <a:prstGeom prst="rect">
            <a:avLst/>
          </a:prstGeom>
        </p:spPr>
      </p:pic>
      <p:pic>
        <p:nvPicPr>
          <p:cNvPr id="88" name="図 87">
            <a:extLst>
              <a:ext uri="{FF2B5EF4-FFF2-40B4-BE49-F238E27FC236}">
                <a16:creationId xmlns:a16="http://schemas.microsoft.com/office/drawing/2014/main" id="{83C40B98-63E6-4A00-A0DB-84410B39DE18}"/>
              </a:ext>
            </a:extLst>
          </p:cNvPr>
          <p:cNvPicPr>
            <a:picLocks noChangeAspect="1"/>
          </p:cNvPicPr>
          <p:nvPr/>
        </p:nvPicPr>
        <p:blipFill>
          <a:blip r:embed="rId14"/>
          <a:stretch>
            <a:fillRect/>
          </a:stretch>
        </p:blipFill>
        <p:spPr>
          <a:xfrm>
            <a:off x="4863931" y="2663368"/>
            <a:ext cx="645834" cy="653171"/>
          </a:xfrm>
          <a:prstGeom prst="rect">
            <a:avLst/>
          </a:prstGeom>
        </p:spPr>
      </p:pic>
      <p:pic>
        <p:nvPicPr>
          <p:cNvPr id="89" name="図 88">
            <a:extLst>
              <a:ext uri="{FF2B5EF4-FFF2-40B4-BE49-F238E27FC236}">
                <a16:creationId xmlns:a16="http://schemas.microsoft.com/office/drawing/2014/main" id="{891E8ADF-1358-47C3-A9FE-46B4573748EC}"/>
              </a:ext>
            </a:extLst>
          </p:cNvPr>
          <p:cNvPicPr>
            <a:picLocks noChangeAspect="1"/>
          </p:cNvPicPr>
          <p:nvPr/>
        </p:nvPicPr>
        <p:blipFill>
          <a:blip r:embed="rId15"/>
          <a:stretch>
            <a:fillRect/>
          </a:stretch>
        </p:blipFill>
        <p:spPr>
          <a:xfrm>
            <a:off x="5788644" y="2660152"/>
            <a:ext cx="653171" cy="653171"/>
          </a:xfrm>
          <a:prstGeom prst="rect">
            <a:avLst/>
          </a:prstGeom>
        </p:spPr>
      </p:pic>
      <p:pic>
        <p:nvPicPr>
          <p:cNvPr id="90" name="図 89">
            <a:extLst>
              <a:ext uri="{FF2B5EF4-FFF2-40B4-BE49-F238E27FC236}">
                <a16:creationId xmlns:a16="http://schemas.microsoft.com/office/drawing/2014/main" id="{D730648E-E284-414E-9847-38DE8D7EB0ED}"/>
              </a:ext>
            </a:extLst>
          </p:cNvPr>
          <p:cNvPicPr>
            <a:picLocks noChangeAspect="1"/>
          </p:cNvPicPr>
          <p:nvPr/>
        </p:nvPicPr>
        <p:blipFill>
          <a:blip r:embed="rId16"/>
          <a:stretch>
            <a:fillRect/>
          </a:stretch>
        </p:blipFill>
        <p:spPr>
          <a:xfrm>
            <a:off x="6720694" y="2669561"/>
            <a:ext cx="645823" cy="653171"/>
          </a:xfrm>
          <a:prstGeom prst="rect">
            <a:avLst/>
          </a:prstGeom>
        </p:spPr>
      </p:pic>
      <p:pic>
        <p:nvPicPr>
          <p:cNvPr id="91" name="図 90">
            <a:extLst>
              <a:ext uri="{FF2B5EF4-FFF2-40B4-BE49-F238E27FC236}">
                <a16:creationId xmlns:a16="http://schemas.microsoft.com/office/drawing/2014/main" id="{23C609BA-7A28-4FA8-ACA8-E83D779DF750}"/>
              </a:ext>
            </a:extLst>
          </p:cNvPr>
          <p:cNvPicPr>
            <a:picLocks noChangeAspect="1"/>
          </p:cNvPicPr>
          <p:nvPr/>
        </p:nvPicPr>
        <p:blipFill>
          <a:blip r:embed="rId5"/>
          <a:stretch>
            <a:fillRect/>
          </a:stretch>
        </p:blipFill>
        <p:spPr>
          <a:xfrm>
            <a:off x="7645397" y="2660152"/>
            <a:ext cx="645841" cy="653171"/>
          </a:xfrm>
          <a:prstGeom prst="rect">
            <a:avLst/>
          </a:prstGeom>
        </p:spPr>
      </p:pic>
      <p:pic>
        <p:nvPicPr>
          <p:cNvPr id="92" name="図 91">
            <a:extLst>
              <a:ext uri="{FF2B5EF4-FFF2-40B4-BE49-F238E27FC236}">
                <a16:creationId xmlns:a16="http://schemas.microsoft.com/office/drawing/2014/main" id="{D49AA198-8534-4B54-8F69-44516E129A64}"/>
              </a:ext>
            </a:extLst>
          </p:cNvPr>
          <p:cNvPicPr>
            <a:picLocks noChangeAspect="1"/>
          </p:cNvPicPr>
          <p:nvPr/>
        </p:nvPicPr>
        <p:blipFill>
          <a:blip r:embed="rId17"/>
          <a:stretch>
            <a:fillRect/>
          </a:stretch>
        </p:blipFill>
        <p:spPr>
          <a:xfrm>
            <a:off x="8570117" y="2660152"/>
            <a:ext cx="645841" cy="653171"/>
          </a:xfrm>
          <a:prstGeom prst="rect">
            <a:avLst/>
          </a:prstGeom>
        </p:spPr>
      </p:pic>
      <p:pic>
        <p:nvPicPr>
          <p:cNvPr id="93" name="図 92">
            <a:extLst>
              <a:ext uri="{FF2B5EF4-FFF2-40B4-BE49-F238E27FC236}">
                <a16:creationId xmlns:a16="http://schemas.microsoft.com/office/drawing/2014/main" id="{1A2B0DDF-E0F2-4DEA-A68C-944E7E768F1C}"/>
              </a:ext>
            </a:extLst>
          </p:cNvPr>
          <p:cNvPicPr>
            <a:picLocks noChangeAspect="1"/>
          </p:cNvPicPr>
          <p:nvPr/>
        </p:nvPicPr>
        <p:blipFill>
          <a:blip r:embed="rId18"/>
          <a:stretch>
            <a:fillRect/>
          </a:stretch>
        </p:blipFill>
        <p:spPr>
          <a:xfrm>
            <a:off x="9494839" y="2660685"/>
            <a:ext cx="645841" cy="653171"/>
          </a:xfrm>
          <a:prstGeom prst="rect">
            <a:avLst/>
          </a:prstGeom>
        </p:spPr>
      </p:pic>
      <p:pic>
        <p:nvPicPr>
          <p:cNvPr id="94" name="図 93">
            <a:extLst>
              <a:ext uri="{FF2B5EF4-FFF2-40B4-BE49-F238E27FC236}">
                <a16:creationId xmlns:a16="http://schemas.microsoft.com/office/drawing/2014/main" id="{004AF21B-68B7-480B-BA11-68C06DE62F5E}"/>
              </a:ext>
            </a:extLst>
          </p:cNvPr>
          <p:cNvPicPr>
            <a:picLocks noChangeAspect="1"/>
          </p:cNvPicPr>
          <p:nvPr/>
        </p:nvPicPr>
        <p:blipFill>
          <a:blip r:embed="rId19"/>
          <a:stretch>
            <a:fillRect/>
          </a:stretch>
        </p:blipFill>
        <p:spPr>
          <a:xfrm>
            <a:off x="2082448" y="3904798"/>
            <a:ext cx="645841" cy="653171"/>
          </a:xfrm>
          <a:prstGeom prst="rect">
            <a:avLst/>
          </a:prstGeom>
        </p:spPr>
      </p:pic>
      <p:pic>
        <p:nvPicPr>
          <p:cNvPr id="95" name="図 94">
            <a:extLst>
              <a:ext uri="{FF2B5EF4-FFF2-40B4-BE49-F238E27FC236}">
                <a16:creationId xmlns:a16="http://schemas.microsoft.com/office/drawing/2014/main" id="{CDF739EC-1FD8-495E-9AB0-783F2361FF64}"/>
              </a:ext>
            </a:extLst>
          </p:cNvPr>
          <p:cNvPicPr>
            <a:picLocks noChangeAspect="1"/>
          </p:cNvPicPr>
          <p:nvPr/>
        </p:nvPicPr>
        <p:blipFill>
          <a:blip r:embed="rId18"/>
          <a:stretch>
            <a:fillRect/>
          </a:stretch>
        </p:blipFill>
        <p:spPr>
          <a:xfrm>
            <a:off x="3006253" y="3919428"/>
            <a:ext cx="645841" cy="653171"/>
          </a:xfrm>
          <a:prstGeom prst="rect">
            <a:avLst/>
          </a:prstGeom>
        </p:spPr>
      </p:pic>
      <p:pic>
        <p:nvPicPr>
          <p:cNvPr id="96" name="図 95">
            <a:extLst>
              <a:ext uri="{FF2B5EF4-FFF2-40B4-BE49-F238E27FC236}">
                <a16:creationId xmlns:a16="http://schemas.microsoft.com/office/drawing/2014/main" id="{60D87558-7192-46B9-9785-0E0941C933AE}"/>
              </a:ext>
            </a:extLst>
          </p:cNvPr>
          <p:cNvPicPr>
            <a:picLocks noChangeAspect="1"/>
          </p:cNvPicPr>
          <p:nvPr/>
        </p:nvPicPr>
        <p:blipFill>
          <a:blip r:embed="rId14"/>
          <a:stretch>
            <a:fillRect/>
          </a:stretch>
        </p:blipFill>
        <p:spPr>
          <a:xfrm>
            <a:off x="3930058" y="3904798"/>
            <a:ext cx="645841" cy="653171"/>
          </a:xfrm>
          <a:prstGeom prst="rect">
            <a:avLst/>
          </a:prstGeom>
        </p:spPr>
      </p:pic>
      <p:pic>
        <p:nvPicPr>
          <p:cNvPr id="97" name="図 96">
            <a:extLst>
              <a:ext uri="{FF2B5EF4-FFF2-40B4-BE49-F238E27FC236}">
                <a16:creationId xmlns:a16="http://schemas.microsoft.com/office/drawing/2014/main" id="{7D9CF4B8-9310-4E8C-8614-79B12D55B3A6}"/>
              </a:ext>
            </a:extLst>
          </p:cNvPr>
          <p:cNvPicPr>
            <a:picLocks noChangeAspect="1"/>
          </p:cNvPicPr>
          <p:nvPr/>
        </p:nvPicPr>
        <p:blipFill>
          <a:blip r:embed="rId20"/>
          <a:stretch>
            <a:fillRect/>
          </a:stretch>
        </p:blipFill>
        <p:spPr>
          <a:xfrm>
            <a:off x="4853863" y="3902561"/>
            <a:ext cx="653171" cy="653171"/>
          </a:xfrm>
          <a:prstGeom prst="rect">
            <a:avLst/>
          </a:prstGeom>
        </p:spPr>
      </p:pic>
      <p:pic>
        <p:nvPicPr>
          <p:cNvPr id="98" name="図 97">
            <a:extLst>
              <a:ext uri="{FF2B5EF4-FFF2-40B4-BE49-F238E27FC236}">
                <a16:creationId xmlns:a16="http://schemas.microsoft.com/office/drawing/2014/main" id="{C1455AE1-A8A1-471C-8483-8E11FA648E65}"/>
              </a:ext>
            </a:extLst>
          </p:cNvPr>
          <p:cNvPicPr>
            <a:picLocks noChangeAspect="1"/>
          </p:cNvPicPr>
          <p:nvPr/>
        </p:nvPicPr>
        <p:blipFill>
          <a:blip r:embed="rId14"/>
          <a:stretch>
            <a:fillRect/>
          </a:stretch>
        </p:blipFill>
        <p:spPr>
          <a:xfrm>
            <a:off x="5784998" y="3902561"/>
            <a:ext cx="645823" cy="653171"/>
          </a:xfrm>
          <a:prstGeom prst="rect">
            <a:avLst/>
          </a:prstGeom>
        </p:spPr>
      </p:pic>
      <p:pic>
        <p:nvPicPr>
          <p:cNvPr id="99" name="図 98">
            <a:extLst>
              <a:ext uri="{FF2B5EF4-FFF2-40B4-BE49-F238E27FC236}">
                <a16:creationId xmlns:a16="http://schemas.microsoft.com/office/drawing/2014/main" id="{A5E766EE-AA7D-4F91-B1C1-0FC56D23A85E}"/>
              </a:ext>
            </a:extLst>
          </p:cNvPr>
          <p:cNvPicPr>
            <a:picLocks noChangeAspect="1"/>
          </p:cNvPicPr>
          <p:nvPr/>
        </p:nvPicPr>
        <p:blipFill>
          <a:blip r:embed="rId21"/>
          <a:stretch>
            <a:fillRect/>
          </a:stretch>
        </p:blipFill>
        <p:spPr>
          <a:xfrm>
            <a:off x="6708785" y="3919428"/>
            <a:ext cx="653171" cy="653171"/>
          </a:xfrm>
          <a:prstGeom prst="rect">
            <a:avLst/>
          </a:prstGeom>
        </p:spPr>
      </p:pic>
      <p:pic>
        <p:nvPicPr>
          <p:cNvPr id="100" name="図 99">
            <a:extLst>
              <a:ext uri="{FF2B5EF4-FFF2-40B4-BE49-F238E27FC236}">
                <a16:creationId xmlns:a16="http://schemas.microsoft.com/office/drawing/2014/main" id="{EF4A41D0-2C41-456C-ACFB-682E8C4A0141}"/>
              </a:ext>
            </a:extLst>
          </p:cNvPr>
          <p:cNvPicPr>
            <a:picLocks noChangeAspect="1"/>
          </p:cNvPicPr>
          <p:nvPr/>
        </p:nvPicPr>
        <p:blipFill>
          <a:blip r:embed="rId18"/>
          <a:stretch>
            <a:fillRect/>
          </a:stretch>
        </p:blipFill>
        <p:spPr>
          <a:xfrm>
            <a:off x="7639920" y="3902561"/>
            <a:ext cx="645823" cy="653171"/>
          </a:xfrm>
          <a:prstGeom prst="rect">
            <a:avLst/>
          </a:prstGeom>
        </p:spPr>
      </p:pic>
      <p:pic>
        <p:nvPicPr>
          <p:cNvPr id="101" name="図 100">
            <a:extLst>
              <a:ext uri="{FF2B5EF4-FFF2-40B4-BE49-F238E27FC236}">
                <a16:creationId xmlns:a16="http://schemas.microsoft.com/office/drawing/2014/main" id="{3D98FE95-F70B-4E4C-9E72-5E1A85A07796}"/>
              </a:ext>
            </a:extLst>
          </p:cNvPr>
          <p:cNvPicPr>
            <a:picLocks noChangeAspect="1"/>
          </p:cNvPicPr>
          <p:nvPr/>
        </p:nvPicPr>
        <p:blipFill>
          <a:blip r:embed="rId22"/>
          <a:stretch>
            <a:fillRect/>
          </a:stretch>
        </p:blipFill>
        <p:spPr>
          <a:xfrm>
            <a:off x="8563707" y="3919428"/>
            <a:ext cx="653171" cy="653171"/>
          </a:xfrm>
          <a:prstGeom prst="rect">
            <a:avLst/>
          </a:prstGeom>
        </p:spPr>
      </p:pic>
      <p:pic>
        <p:nvPicPr>
          <p:cNvPr id="102" name="図 101">
            <a:extLst>
              <a:ext uri="{FF2B5EF4-FFF2-40B4-BE49-F238E27FC236}">
                <a16:creationId xmlns:a16="http://schemas.microsoft.com/office/drawing/2014/main" id="{8D139FA1-C749-4586-B797-3C5D3C373CEB}"/>
              </a:ext>
            </a:extLst>
          </p:cNvPr>
          <p:cNvPicPr>
            <a:picLocks noChangeAspect="1"/>
          </p:cNvPicPr>
          <p:nvPr/>
        </p:nvPicPr>
        <p:blipFill>
          <a:blip r:embed="rId23"/>
          <a:stretch>
            <a:fillRect/>
          </a:stretch>
        </p:blipFill>
        <p:spPr>
          <a:xfrm>
            <a:off x="9494839" y="3919428"/>
            <a:ext cx="645841" cy="653171"/>
          </a:xfrm>
          <a:prstGeom prst="rect">
            <a:avLst/>
          </a:prstGeom>
        </p:spPr>
      </p:pic>
      <p:pic>
        <p:nvPicPr>
          <p:cNvPr id="103" name="図 102">
            <a:extLst>
              <a:ext uri="{FF2B5EF4-FFF2-40B4-BE49-F238E27FC236}">
                <a16:creationId xmlns:a16="http://schemas.microsoft.com/office/drawing/2014/main" id="{FFF8CFBD-5B35-46A2-9DD0-8F688A4BF35D}"/>
              </a:ext>
            </a:extLst>
          </p:cNvPr>
          <p:cNvPicPr>
            <a:picLocks noChangeAspect="1"/>
          </p:cNvPicPr>
          <p:nvPr/>
        </p:nvPicPr>
        <p:blipFill>
          <a:blip r:embed="rId24"/>
          <a:stretch>
            <a:fillRect/>
          </a:stretch>
        </p:blipFill>
        <p:spPr>
          <a:xfrm>
            <a:off x="2075118" y="5149444"/>
            <a:ext cx="653171" cy="653171"/>
          </a:xfrm>
          <a:prstGeom prst="rect">
            <a:avLst/>
          </a:prstGeom>
        </p:spPr>
      </p:pic>
      <p:sp>
        <p:nvSpPr>
          <p:cNvPr id="104" name="テキスト ボックス 103">
            <a:extLst>
              <a:ext uri="{FF2B5EF4-FFF2-40B4-BE49-F238E27FC236}">
                <a16:creationId xmlns:a16="http://schemas.microsoft.com/office/drawing/2014/main" id="{A27AF1FE-8087-4A08-8F76-349F2F7298F7}"/>
              </a:ext>
            </a:extLst>
          </p:cNvPr>
          <p:cNvSpPr txBox="1"/>
          <p:nvPr/>
        </p:nvSpPr>
        <p:spPr>
          <a:xfrm>
            <a:off x="1894860" y="2151465"/>
            <a:ext cx="997900" cy="231923"/>
          </a:xfrm>
          <a:prstGeom prst="rect">
            <a:avLst/>
          </a:prstGeom>
          <a:noFill/>
        </p:spPr>
        <p:txBody>
          <a:bodyPr wrap="square" rtlCol="0">
            <a:spAutoFit/>
          </a:bodyPr>
          <a:lstStyle>
            <a:defPPr>
              <a:defRPr lang="ja-JP"/>
            </a:defPPr>
            <a:lvl1pPr algn="ctr">
              <a:defRPr sz="1000"/>
            </a:lvl1pPr>
          </a:lstStyle>
          <a:p>
            <a:r>
              <a:rPr lang="ja-JP" altLang="en-US" sz="907" dirty="0">
                <a:latin typeface="+mn-ea"/>
              </a:rPr>
              <a:t>問合せ対応記録</a:t>
            </a:r>
          </a:p>
        </p:txBody>
      </p:sp>
      <p:pic>
        <p:nvPicPr>
          <p:cNvPr id="105" name="図 104">
            <a:extLst>
              <a:ext uri="{FF2B5EF4-FFF2-40B4-BE49-F238E27FC236}">
                <a16:creationId xmlns:a16="http://schemas.microsoft.com/office/drawing/2014/main" id="{859FB233-23FF-4F20-97B8-EEFC77CE5CFB}"/>
              </a:ext>
            </a:extLst>
          </p:cNvPr>
          <p:cNvPicPr>
            <a:picLocks noChangeAspect="1"/>
          </p:cNvPicPr>
          <p:nvPr/>
        </p:nvPicPr>
        <p:blipFill>
          <a:blip r:embed="rId20"/>
          <a:stretch>
            <a:fillRect/>
          </a:stretch>
        </p:blipFill>
        <p:spPr>
          <a:xfrm>
            <a:off x="3933719" y="5149444"/>
            <a:ext cx="653171" cy="653171"/>
          </a:xfrm>
          <a:prstGeom prst="rect">
            <a:avLst/>
          </a:prstGeom>
        </p:spPr>
      </p:pic>
      <p:pic>
        <p:nvPicPr>
          <p:cNvPr id="106" name="図 105">
            <a:extLst>
              <a:ext uri="{FF2B5EF4-FFF2-40B4-BE49-F238E27FC236}">
                <a16:creationId xmlns:a16="http://schemas.microsoft.com/office/drawing/2014/main" id="{4A5E8241-9B1E-4B6D-93CA-6D79444A0322}"/>
              </a:ext>
            </a:extLst>
          </p:cNvPr>
          <p:cNvPicPr>
            <a:picLocks noChangeAspect="1"/>
          </p:cNvPicPr>
          <p:nvPr/>
        </p:nvPicPr>
        <p:blipFill>
          <a:blip r:embed="rId25"/>
          <a:stretch>
            <a:fillRect/>
          </a:stretch>
        </p:blipFill>
        <p:spPr>
          <a:xfrm>
            <a:off x="3004419" y="5149444"/>
            <a:ext cx="653171" cy="653171"/>
          </a:xfrm>
          <a:prstGeom prst="rect">
            <a:avLst/>
          </a:prstGeom>
        </p:spPr>
      </p:pic>
      <p:pic>
        <p:nvPicPr>
          <p:cNvPr id="107" name="図 106">
            <a:extLst>
              <a:ext uri="{FF2B5EF4-FFF2-40B4-BE49-F238E27FC236}">
                <a16:creationId xmlns:a16="http://schemas.microsoft.com/office/drawing/2014/main" id="{6AB992B7-FEAC-403B-BC25-2E637F674089}"/>
              </a:ext>
            </a:extLst>
          </p:cNvPr>
          <p:cNvPicPr>
            <a:picLocks noChangeAspect="1"/>
          </p:cNvPicPr>
          <p:nvPr/>
        </p:nvPicPr>
        <p:blipFill>
          <a:blip r:embed="rId26"/>
          <a:stretch>
            <a:fillRect/>
          </a:stretch>
        </p:blipFill>
        <p:spPr>
          <a:xfrm>
            <a:off x="7636239" y="5144936"/>
            <a:ext cx="653171" cy="653171"/>
          </a:xfrm>
          <a:prstGeom prst="rect">
            <a:avLst/>
          </a:prstGeom>
        </p:spPr>
      </p:pic>
      <p:pic>
        <p:nvPicPr>
          <p:cNvPr id="108" name="図 107">
            <a:extLst>
              <a:ext uri="{FF2B5EF4-FFF2-40B4-BE49-F238E27FC236}">
                <a16:creationId xmlns:a16="http://schemas.microsoft.com/office/drawing/2014/main" id="{7B5E4551-B602-4699-A9A2-1503C69E4247}"/>
              </a:ext>
            </a:extLst>
          </p:cNvPr>
          <p:cNvPicPr>
            <a:picLocks noChangeAspect="1"/>
          </p:cNvPicPr>
          <p:nvPr/>
        </p:nvPicPr>
        <p:blipFill>
          <a:blip r:embed="rId27"/>
          <a:stretch>
            <a:fillRect/>
          </a:stretch>
        </p:blipFill>
        <p:spPr>
          <a:xfrm>
            <a:off x="6714280" y="5144936"/>
            <a:ext cx="645829" cy="653171"/>
          </a:xfrm>
          <a:prstGeom prst="rect">
            <a:avLst/>
          </a:prstGeom>
        </p:spPr>
      </p:pic>
      <p:pic>
        <p:nvPicPr>
          <p:cNvPr id="109" name="図 108">
            <a:extLst>
              <a:ext uri="{FF2B5EF4-FFF2-40B4-BE49-F238E27FC236}">
                <a16:creationId xmlns:a16="http://schemas.microsoft.com/office/drawing/2014/main" id="{75E9979F-7A36-4B46-B4E4-063F385215EB}"/>
              </a:ext>
            </a:extLst>
          </p:cNvPr>
          <p:cNvPicPr>
            <a:picLocks noChangeAspect="1"/>
          </p:cNvPicPr>
          <p:nvPr/>
        </p:nvPicPr>
        <p:blipFill>
          <a:blip r:embed="rId12"/>
          <a:stretch>
            <a:fillRect/>
          </a:stretch>
        </p:blipFill>
        <p:spPr>
          <a:xfrm>
            <a:off x="4863020" y="5150212"/>
            <a:ext cx="653171" cy="653171"/>
          </a:xfrm>
          <a:prstGeom prst="rect">
            <a:avLst/>
          </a:prstGeom>
        </p:spPr>
      </p:pic>
      <p:pic>
        <p:nvPicPr>
          <p:cNvPr id="110" name="図 109">
            <a:extLst>
              <a:ext uri="{FF2B5EF4-FFF2-40B4-BE49-F238E27FC236}">
                <a16:creationId xmlns:a16="http://schemas.microsoft.com/office/drawing/2014/main" id="{87E1EFA7-CDB3-43EC-A73A-AAB33EE4D0AA}"/>
              </a:ext>
            </a:extLst>
          </p:cNvPr>
          <p:cNvPicPr>
            <a:picLocks noChangeAspect="1"/>
          </p:cNvPicPr>
          <p:nvPr/>
        </p:nvPicPr>
        <p:blipFill>
          <a:blip r:embed="rId28"/>
          <a:stretch>
            <a:fillRect/>
          </a:stretch>
        </p:blipFill>
        <p:spPr>
          <a:xfrm>
            <a:off x="5792321" y="5144936"/>
            <a:ext cx="645829" cy="653171"/>
          </a:xfrm>
          <a:prstGeom prst="rect">
            <a:avLst/>
          </a:prstGeom>
        </p:spPr>
      </p:pic>
      <p:pic>
        <p:nvPicPr>
          <p:cNvPr id="111" name="図 110">
            <a:extLst>
              <a:ext uri="{FF2B5EF4-FFF2-40B4-BE49-F238E27FC236}">
                <a16:creationId xmlns:a16="http://schemas.microsoft.com/office/drawing/2014/main" id="{7CEA65BD-240D-41EA-85DB-11C6C7B03413}"/>
              </a:ext>
            </a:extLst>
          </p:cNvPr>
          <p:cNvPicPr>
            <a:picLocks noChangeAspect="1"/>
          </p:cNvPicPr>
          <p:nvPr/>
        </p:nvPicPr>
        <p:blipFill>
          <a:blip r:embed="rId29"/>
          <a:stretch>
            <a:fillRect/>
          </a:stretch>
        </p:blipFill>
        <p:spPr>
          <a:xfrm>
            <a:off x="9494839" y="5142165"/>
            <a:ext cx="653171" cy="653171"/>
          </a:xfrm>
          <a:prstGeom prst="rect">
            <a:avLst/>
          </a:prstGeom>
        </p:spPr>
      </p:pic>
      <p:pic>
        <p:nvPicPr>
          <p:cNvPr id="112" name="図 111">
            <a:extLst>
              <a:ext uri="{FF2B5EF4-FFF2-40B4-BE49-F238E27FC236}">
                <a16:creationId xmlns:a16="http://schemas.microsoft.com/office/drawing/2014/main" id="{9C61F86D-E23E-439D-B668-CBFD8AF470F7}"/>
              </a:ext>
            </a:extLst>
          </p:cNvPr>
          <p:cNvPicPr>
            <a:picLocks noChangeAspect="1"/>
          </p:cNvPicPr>
          <p:nvPr/>
        </p:nvPicPr>
        <p:blipFill>
          <a:blip r:embed="rId30"/>
          <a:stretch>
            <a:fillRect/>
          </a:stretch>
        </p:blipFill>
        <p:spPr>
          <a:xfrm>
            <a:off x="8565539" y="5142165"/>
            <a:ext cx="653171" cy="653171"/>
          </a:xfrm>
          <a:prstGeom prst="rect">
            <a:avLst/>
          </a:prstGeom>
        </p:spPr>
      </p:pic>
      <p:sp>
        <p:nvSpPr>
          <p:cNvPr id="113" name="テキスト ボックス 112">
            <a:extLst>
              <a:ext uri="{FF2B5EF4-FFF2-40B4-BE49-F238E27FC236}">
                <a16:creationId xmlns:a16="http://schemas.microsoft.com/office/drawing/2014/main" id="{3A5AEE59-528D-43B0-9E29-FDB28F038D6D}"/>
              </a:ext>
            </a:extLst>
          </p:cNvPr>
          <p:cNvSpPr txBox="1"/>
          <p:nvPr/>
        </p:nvSpPr>
        <p:spPr>
          <a:xfrm>
            <a:off x="2958273" y="2151465"/>
            <a:ext cx="746260" cy="231923"/>
          </a:xfrm>
          <a:prstGeom prst="rect">
            <a:avLst/>
          </a:prstGeom>
          <a:noFill/>
        </p:spPr>
        <p:txBody>
          <a:bodyPr wrap="square" rtlCol="0">
            <a:spAutoFit/>
          </a:bodyPr>
          <a:lstStyle>
            <a:defPPr>
              <a:defRPr lang="ja-JP"/>
            </a:defPPr>
            <a:lvl1pPr algn="ctr">
              <a:defRPr sz="1000"/>
            </a:lvl1pPr>
          </a:lstStyle>
          <a:p>
            <a:r>
              <a:rPr lang="ja-JP" altLang="en-US" sz="907" dirty="0">
                <a:latin typeface="+mn-ea"/>
              </a:rPr>
              <a:t>社内</a:t>
            </a:r>
            <a:r>
              <a:rPr lang="en-US" altLang="ja-JP" sz="907" dirty="0">
                <a:latin typeface="+mn-ea"/>
              </a:rPr>
              <a:t>FAQ</a:t>
            </a:r>
            <a:endParaRPr lang="ja-JP" altLang="en-US" sz="907" dirty="0">
              <a:latin typeface="+mn-ea"/>
            </a:endParaRPr>
          </a:p>
        </p:txBody>
      </p:sp>
      <p:sp>
        <p:nvSpPr>
          <p:cNvPr id="114" name="テキスト ボックス 113">
            <a:extLst>
              <a:ext uri="{FF2B5EF4-FFF2-40B4-BE49-F238E27FC236}">
                <a16:creationId xmlns:a16="http://schemas.microsoft.com/office/drawing/2014/main" id="{2AF08A16-C80E-4D58-8511-514F7559EAF2}"/>
              </a:ext>
            </a:extLst>
          </p:cNvPr>
          <p:cNvSpPr txBox="1"/>
          <p:nvPr/>
        </p:nvSpPr>
        <p:spPr>
          <a:xfrm>
            <a:off x="3823935" y="2151465"/>
            <a:ext cx="856244" cy="231923"/>
          </a:xfrm>
          <a:prstGeom prst="rect">
            <a:avLst/>
          </a:prstGeom>
          <a:noFill/>
        </p:spPr>
        <p:txBody>
          <a:bodyPr wrap="square" rtlCol="0">
            <a:spAutoFit/>
          </a:bodyPr>
          <a:lstStyle>
            <a:defPPr>
              <a:defRPr lang="ja-JP"/>
            </a:defPPr>
            <a:lvl1pPr algn="ctr">
              <a:defRPr sz="1000"/>
            </a:lvl1pPr>
          </a:lstStyle>
          <a:p>
            <a:r>
              <a:rPr lang="ja-JP" altLang="en-US" sz="907" dirty="0">
                <a:latin typeface="+mn-ea"/>
              </a:rPr>
              <a:t>案件管理</a:t>
            </a:r>
          </a:p>
        </p:txBody>
      </p:sp>
      <p:sp>
        <p:nvSpPr>
          <p:cNvPr id="115" name="テキスト ボックス 114">
            <a:extLst>
              <a:ext uri="{FF2B5EF4-FFF2-40B4-BE49-F238E27FC236}">
                <a16:creationId xmlns:a16="http://schemas.microsoft.com/office/drawing/2014/main" id="{69D881E5-032A-4223-86FB-66A22EDDD62C}"/>
              </a:ext>
            </a:extLst>
          </p:cNvPr>
          <p:cNvSpPr txBox="1"/>
          <p:nvPr/>
        </p:nvSpPr>
        <p:spPr>
          <a:xfrm>
            <a:off x="4806339" y="2146041"/>
            <a:ext cx="746260" cy="511102"/>
          </a:xfrm>
          <a:prstGeom prst="rect">
            <a:avLst/>
          </a:prstGeom>
          <a:noFill/>
        </p:spPr>
        <p:txBody>
          <a:bodyPr wrap="square" rtlCol="0">
            <a:spAutoFit/>
          </a:bodyPr>
          <a:lstStyle>
            <a:defPPr>
              <a:defRPr lang="ja-JP"/>
            </a:defPPr>
            <a:lvl1pPr algn="ctr">
              <a:defRPr sz="1000"/>
            </a:lvl1pPr>
          </a:lstStyle>
          <a:p>
            <a:r>
              <a:rPr lang="ja-JP" altLang="en-US" sz="907" dirty="0">
                <a:latin typeface="+mn-ea"/>
              </a:rPr>
              <a:t>工事別</a:t>
            </a:r>
            <a:endParaRPr lang="en-US" altLang="ja-JP" sz="907" dirty="0">
              <a:latin typeface="+mn-ea"/>
            </a:endParaRPr>
          </a:p>
          <a:p>
            <a:r>
              <a:rPr lang="ja-JP" altLang="en-US" sz="907" dirty="0">
                <a:latin typeface="+mn-ea"/>
              </a:rPr>
              <a:t>作業員日報</a:t>
            </a:r>
          </a:p>
        </p:txBody>
      </p:sp>
      <p:sp>
        <p:nvSpPr>
          <p:cNvPr id="116" name="テキスト ボックス 115">
            <a:extLst>
              <a:ext uri="{FF2B5EF4-FFF2-40B4-BE49-F238E27FC236}">
                <a16:creationId xmlns:a16="http://schemas.microsoft.com/office/drawing/2014/main" id="{3C10A78D-690E-4427-A6D0-9D76DE707A07}"/>
              </a:ext>
            </a:extLst>
          </p:cNvPr>
          <p:cNvSpPr txBox="1"/>
          <p:nvPr/>
        </p:nvSpPr>
        <p:spPr>
          <a:xfrm>
            <a:off x="5731796" y="2140187"/>
            <a:ext cx="755806" cy="371512"/>
          </a:xfrm>
          <a:prstGeom prst="rect">
            <a:avLst/>
          </a:prstGeom>
          <a:noFill/>
        </p:spPr>
        <p:txBody>
          <a:bodyPr wrap="square" rtlCol="0">
            <a:spAutoFit/>
          </a:bodyPr>
          <a:lstStyle>
            <a:defPPr>
              <a:defRPr lang="ja-JP"/>
            </a:defPPr>
            <a:lvl1pPr algn="ctr">
              <a:defRPr sz="1000"/>
            </a:lvl1pPr>
          </a:lstStyle>
          <a:p>
            <a:r>
              <a:rPr lang="ja-JP" altLang="en-US" sz="907" dirty="0">
                <a:latin typeface="+mn-ea"/>
              </a:rPr>
              <a:t>住民相談</a:t>
            </a:r>
            <a:endParaRPr lang="en-US" altLang="ja-JP" sz="907" dirty="0">
              <a:latin typeface="+mn-ea"/>
            </a:endParaRPr>
          </a:p>
          <a:p>
            <a:r>
              <a:rPr lang="ja-JP" altLang="en-US" sz="907" dirty="0">
                <a:latin typeface="+mn-ea"/>
              </a:rPr>
              <a:t>情報管理</a:t>
            </a:r>
          </a:p>
        </p:txBody>
      </p:sp>
      <p:sp>
        <p:nvSpPr>
          <p:cNvPr id="117" name="テキスト ボックス 116">
            <a:extLst>
              <a:ext uri="{FF2B5EF4-FFF2-40B4-BE49-F238E27FC236}">
                <a16:creationId xmlns:a16="http://schemas.microsoft.com/office/drawing/2014/main" id="{622609FF-3EB4-45D5-94C7-121C615138EB}"/>
              </a:ext>
            </a:extLst>
          </p:cNvPr>
          <p:cNvSpPr txBox="1"/>
          <p:nvPr/>
        </p:nvSpPr>
        <p:spPr>
          <a:xfrm>
            <a:off x="6636231" y="2138801"/>
            <a:ext cx="825410" cy="231923"/>
          </a:xfrm>
          <a:prstGeom prst="rect">
            <a:avLst/>
          </a:prstGeom>
          <a:noFill/>
        </p:spPr>
        <p:txBody>
          <a:bodyPr wrap="square" rtlCol="0">
            <a:spAutoFit/>
          </a:bodyPr>
          <a:lstStyle>
            <a:defPPr>
              <a:defRPr lang="ja-JP"/>
            </a:defPPr>
            <a:lvl1pPr algn="ctr">
              <a:defRPr sz="1000"/>
            </a:lvl1pPr>
          </a:lstStyle>
          <a:p>
            <a:r>
              <a:rPr lang="ja-JP" altLang="en-US" sz="907" dirty="0">
                <a:latin typeface="+mn-ea"/>
              </a:rPr>
              <a:t>商談記録</a:t>
            </a:r>
          </a:p>
        </p:txBody>
      </p:sp>
      <p:sp>
        <p:nvSpPr>
          <p:cNvPr id="118" name="テキスト ボックス 117">
            <a:extLst>
              <a:ext uri="{FF2B5EF4-FFF2-40B4-BE49-F238E27FC236}">
                <a16:creationId xmlns:a16="http://schemas.microsoft.com/office/drawing/2014/main" id="{7EF06653-3E38-42F9-98A4-5CA9D6FAE091}"/>
              </a:ext>
            </a:extLst>
          </p:cNvPr>
          <p:cNvSpPr txBox="1"/>
          <p:nvPr/>
        </p:nvSpPr>
        <p:spPr>
          <a:xfrm>
            <a:off x="7526248" y="2138801"/>
            <a:ext cx="825410" cy="231923"/>
          </a:xfrm>
          <a:prstGeom prst="rect">
            <a:avLst/>
          </a:prstGeom>
          <a:noFill/>
        </p:spPr>
        <p:txBody>
          <a:bodyPr wrap="square" rtlCol="0">
            <a:spAutoFit/>
          </a:bodyPr>
          <a:lstStyle>
            <a:defPPr>
              <a:defRPr lang="ja-JP"/>
            </a:defPPr>
            <a:lvl1pPr algn="ctr">
              <a:defRPr sz="1000"/>
            </a:lvl1pPr>
          </a:lstStyle>
          <a:p>
            <a:r>
              <a:rPr lang="ja-JP" altLang="en-US" sz="907" dirty="0">
                <a:latin typeface="+mn-ea"/>
              </a:rPr>
              <a:t>見積書</a:t>
            </a:r>
          </a:p>
        </p:txBody>
      </p:sp>
      <p:sp>
        <p:nvSpPr>
          <p:cNvPr id="119" name="テキスト ボックス 118">
            <a:extLst>
              <a:ext uri="{FF2B5EF4-FFF2-40B4-BE49-F238E27FC236}">
                <a16:creationId xmlns:a16="http://schemas.microsoft.com/office/drawing/2014/main" id="{D63A312A-FE4E-4476-A2D6-09EDA577E376}"/>
              </a:ext>
            </a:extLst>
          </p:cNvPr>
          <p:cNvSpPr txBox="1"/>
          <p:nvPr/>
        </p:nvSpPr>
        <p:spPr>
          <a:xfrm>
            <a:off x="8481969" y="2152002"/>
            <a:ext cx="825410" cy="231923"/>
          </a:xfrm>
          <a:prstGeom prst="rect">
            <a:avLst/>
          </a:prstGeom>
          <a:noFill/>
        </p:spPr>
        <p:txBody>
          <a:bodyPr wrap="square" rtlCol="0">
            <a:spAutoFit/>
          </a:bodyPr>
          <a:lstStyle>
            <a:defPPr>
              <a:defRPr lang="ja-JP"/>
            </a:defPPr>
            <a:lvl1pPr algn="ctr">
              <a:defRPr sz="1000"/>
            </a:lvl1pPr>
          </a:lstStyle>
          <a:p>
            <a:r>
              <a:rPr lang="ja-JP" altLang="en-US" sz="907" dirty="0">
                <a:latin typeface="+mn-ea"/>
              </a:rPr>
              <a:t>社用車管理</a:t>
            </a:r>
          </a:p>
        </p:txBody>
      </p:sp>
      <p:sp>
        <p:nvSpPr>
          <p:cNvPr id="120" name="テキスト ボックス 119">
            <a:extLst>
              <a:ext uri="{FF2B5EF4-FFF2-40B4-BE49-F238E27FC236}">
                <a16:creationId xmlns:a16="http://schemas.microsoft.com/office/drawing/2014/main" id="{9E299AD1-13C6-4913-AD81-C8A68D7318DC}"/>
              </a:ext>
            </a:extLst>
          </p:cNvPr>
          <p:cNvSpPr txBox="1"/>
          <p:nvPr/>
        </p:nvSpPr>
        <p:spPr>
          <a:xfrm>
            <a:off x="9360716" y="2134532"/>
            <a:ext cx="913871" cy="231923"/>
          </a:xfrm>
          <a:prstGeom prst="rect">
            <a:avLst/>
          </a:prstGeom>
          <a:noFill/>
        </p:spPr>
        <p:txBody>
          <a:bodyPr wrap="square" rtlCol="0">
            <a:spAutoFit/>
          </a:bodyPr>
          <a:lstStyle>
            <a:defPPr>
              <a:defRPr lang="ja-JP"/>
            </a:defPPr>
            <a:lvl1pPr algn="ctr">
              <a:defRPr sz="1000"/>
            </a:lvl1pPr>
          </a:lstStyle>
          <a:p>
            <a:r>
              <a:rPr lang="zh-TW" altLang="en-US" sz="907" dirty="0">
                <a:latin typeface="+mn-ea"/>
              </a:rPr>
              <a:t>在宅勤務申請</a:t>
            </a:r>
            <a:endParaRPr lang="ja-JP" altLang="en-US" sz="907" dirty="0">
              <a:latin typeface="+mn-ea"/>
            </a:endParaRPr>
          </a:p>
        </p:txBody>
      </p:sp>
      <p:sp>
        <p:nvSpPr>
          <p:cNvPr id="121" name="テキスト ボックス 120">
            <a:extLst>
              <a:ext uri="{FF2B5EF4-FFF2-40B4-BE49-F238E27FC236}">
                <a16:creationId xmlns:a16="http://schemas.microsoft.com/office/drawing/2014/main" id="{3D9E4F7B-B8E3-4EC7-9C03-EA25F550B396}"/>
              </a:ext>
            </a:extLst>
          </p:cNvPr>
          <p:cNvSpPr txBox="1"/>
          <p:nvPr/>
        </p:nvSpPr>
        <p:spPr>
          <a:xfrm>
            <a:off x="1894860" y="3384299"/>
            <a:ext cx="997900" cy="231923"/>
          </a:xfrm>
          <a:prstGeom prst="rect">
            <a:avLst/>
          </a:prstGeom>
          <a:noFill/>
        </p:spPr>
        <p:txBody>
          <a:bodyPr wrap="square" rtlCol="0">
            <a:spAutoFit/>
          </a:bodyPr>
          <a:lstStyle>
            <a:defPPr>
              <a:defRPr lang="ja-JP"/>
            </a:defPPr>
            <a:lvl1pPr algn="ctr">
              <a:defRPr sz="1000"/>
            </a:lvl1pPr>
          </a:lstStyle>
          <a:p>
            <a:r>
              <a:rPr lang="zh-TW" altLang="en-US" sz="907" dirty="0">
                <a:latin typeface="游ゴシック" panose="020B0400000000000000" pitchFamily="50" charset="-128"/>
                <a:ea typeface="游ゴシック" panose="020B0400000000000000" pitchFamily="50" charset="-128"/>
              </a:rPr>
              <a:t>機器持出申請書</a:t>
            </a:r>
            <a:endParaRPr lang="ja-JP" altLang="en-US" sz="907" dirty="0">
              <a:latin typeface="游ゴシック" panose="020B0400000000000000" pitchFamily="50" charset="-128"/>
              <a:ea typeface="游ゴシック" panose="020B0400000000000000" pitchFamily="50" charset="-128"/>
            </a:endParaRPr>
          </a:p>
        </p:txBody>
      </p:sp>
      <p:sp>
        <p:nvSpPr>
          <p:cNvPr id="122" name="テキスト ボックス 121">
            <a:extLst>
              <a:ext uri="{FF2B5EF4-FFF2-40B4-BE49-F238E27FC236}">
                <a16:creationId xmlns:a16="http://schemas.microsoft.com/office/drawing/2014/main" id="{6DE6B826-1EEF-42CB-9E15-FBBE034FA775}"/>
              </a:ext>
            </a:extLst>
          </p:cNvPr>
          <p:cNvSpPr txBox="1"/>
          <p:nvPr/>
        </p:nvSpPr>
        <p:spPr>
          <a:xfrm>
            <a:off x="2887194" y="3378751"/>
            <a:ext cx="888420" cy="231923"/>
          </a:xfrm>
          <a:prstGeom prst="rect">
            <a:avLst/>
          </a:prstGeom>
          <a:noFill/>
        </p:spPr>
        <p:txBody>
          <a:bodyPr wrap="square" rtlCol="0">
            <a:spAutoFit/>
          </a:bodyPr>
          <a:lstStyle>
            <a:defPPr>
              <a:defRPr lang="ja-JP"/>
            </a:defPPr>
            <a:lvl1pPr algn="ctr">
              <a:defRPr sz="1000"/>
            </a:lvl1pPr>
          </a:lstStyle>
          <a:p>
            <a:r>
              <a:rPr lang="zh-TW" altLang="en-US" sz="907" dirty="0">
                <a:latin typeface="游ゴシック" panose="020B0400000000000000" pitchFamily="50" charset="-128"/>
                <a:ea typeface="游ゴシック" panose="020B0400000000000000" pitchFamily="50" charset="-128"/>
              </a:rPr>
              <a:t>看護休暇台帳</a:t>
            </a:r>
            <a:endParaRPr lang="ja-JP" altLang="en-US" sz="907" dirty="0">
              <a:latin typeface="游ゴシック" panose="020B0400000000000000" pitchFamily="50" charset="-128"/>
              <a:ea typeface="游ゴシック" panose="020B0400000000000000" pitchFamily="50" charset="-128"/>
            </a:endParaRPr>
          </a:p>
        </p:txBody>
      </p:sp>
      <p:sp>
        <p:nvSpPr>
          <p:cNvPr id="123" name="テキスト ボックス 122">
            <a:extLst>
              <a:ext uri="{FF2B5EF4-FFF2-40B4-BE49-F238E27FC236}">
                <a16:creationId xmlns:a16="http://schemas.microsoft.com/office/drawing/2014/main" id="{4B8E780E-7C01-4476-A6F7-C27BFDE93C7F}"/>
              </a:ext>
            </a:extLst>
          </p:cNvPr>
          <p:cNvSpPr txBox="1"/>
          <p:nvPr/>
        </p:nvSpPr>
        <p:spPr>
          <a:xfrm>
            <a:off x="3753107" y="3378752"/>
            <a:ext cx="997900" cy="371512"/>
          </a:xfrm>
          <a:prstGeom prst="rect">
            <a:avLst/>
          </a:prstGeom>
          <a:noFill/>
        </p:spPr>
        <p:txBody>
          <a:bodyPr wrap="square" rtlCol="0">
            <a:spAutoFit/>
          </a:bodyPr>
          <a:lstStyle>
            <a:defPPr>
              <a:defRPr lang="ja-JP"/>
            </a:defPPr>
            <a:lvl1pPr algn="ctr">
              <a:defRPr sz="1000"/>
            </a:lvl1pPr>
          </a:lstStyle>
          <a:p>
            <a:r>
              <a:rPr lang="ja-JP" altLang="en-US" sz="907" dirty="0">
                <a:latin typeface="+mn-ea"/>
              </a:rPr>
              <a:t>残業申請・管理	</a:t>
            </a:r>
          </a:p>
        </p:txBody>
      </p:sp>
      <p:sp>
        <p:nvSpPr>
          <p:cNvPr id="124" name="テキスト ボックス 123">
            <a:extLst>
              <a:ext uri="{FF2B5EF4-FFF2-40B4-BE49-F238E27FC236}">
                <a16:creationId xmlns:a16="http://schemas.microsoft.com/office/drawing/2014/main" id="{6C0FC36E-8C7F-4CAF-AD72-1F055E2B4107}"/>
              </a:ext>
            </a:extLst>
          </p:cNvPr>
          <p:cNvSpPr txBox="1"/>
          <p:nvPr/>
        </p:nvSpPr>
        <p:spPr>
          <a:xfrm>
            <a:off x="4806339" y="3379061"/>
            <a:ext cx="746260" cy="371512"/>
          </a:xfrm>
          <a:prstGeom prst="rect">
            <a:avLst/>
          </a:prstGeom>
          <a:noFill/>
        </p:spPr>
        <p:txBody>
          <a:bodyPr wrap="square" rtlCol="0">
            <a:spAutoFit/>
          </a:bodyPr>
          <a:lstStyle>
            <a:defPPr>
              <a:defRPr lang="ja-JP"/>
            </a:defPPr>
            <a:lvl1pPr algn="ctr">
              <a:defRPr sz="1000"/>
            </a:lvl1pPr>
          </a:lstStyle>
          <a:p>
            <a:r>
              <a:rPr lang="zh-TW" altLang="en-US" sz="907" dirty="0">
                <a:latin typeface="游ゴシック" panose="020B0400000000000000" pitchFamily="50" charset="-128"/>
                <a:ea typeface="游ゴシック" panose="020B0400000000000000" pitchFamily="50" charset="-128"/>
              </a:rPr>
              <a:t>資産管理</a:t>
            </a:r>
            <a:endParaRPr lang="en-US" altLang="zh-TW" sz="907" dirty="0">
              <a:latin typeface="游ゴシック" panose="020B0400000000000000" pitchFamily="50" charset="-128"/>
              <a:ea typeface="游ゴシック" panose="020B0400000000000000" pitchFamily="50" charset="-128"/>
            </a:endParaRPr>
          </a:p>
          <a:p>
            <a:r>
              <a:rPr lang="zh-TW" altLang="en-US" sz="907" dirty="0">
                <a:latin typeface="游ゴシック" panose="020B0400000000000000" pitchFamily="50" charset="-128"/>
                <a:ea typeface="游ゴシック" panose="020B0400000000000000" pitchFamily="50" charset="-128"/>
              </a:rPr>
              <a:t>棚卸台帳</a:t>
            </a:r>
            <a:endParaRPr lang="ja-JP" altLang="en-US" sz="907" dirty="0">
              <a:latin typeface="游ゴシック" panose="020B0400000000000000" pitchFamily="50" charset="-128"/>
              <a:ea typeface="游ゴシック" panose="020B0400000000000000" pitchFamily="50" charset="-128"/>
            </a:endParaRPr>
          </a:p>
        </p:txBody>
      </p:sp>
      <p:sp>
        <p:nvSpPr>
          <p:cNvPr id="125" name="テキスト ボックス 124">
            <a:extLst>
              <a:ext uri="{FF2B5EF4-FFF2-40B4-BE49-F238E27FC236}">
                <a16:creationId xmlns:a16="http://schemas.microsoft.com/office/drawing/2014/main" id="{1B3B9946-3630-4D33-BCBB-DAD8EC7FCA72}"/>
              </a:ext>
            </a:extLst>
          </p:cNvPr>
          <p:cNvSpPr txBox="1"/>
          <p:nvPr/>
        </p:nvSpPr>
        <p:spPr>
          <a:xfrm>
            <a:off x="5610749" y="3379062"/>
            <a:ext cx="997900" cy="371512"/>
          </a:xfrm>
          <a:prstGeom prst="rect">
            <a:avLst/>
          </a:prstGeom>
          <a:noFill/>
        </p:spPr>
        <p:txBody>
          <a:bodyPr wrap="square" rtlCol="0">
            <a:spAutoFit/>
          </a:bodyPr>
          <a:lstStyle>
            <a:defPPr>
              <a:defRPr lang="ja-JP"/>
            </a:defPPr>
            <a:lvl1pPr algn="ctr">
              <a:defRPr sz="1000"/>
            </a:lvl1pPr>
          </a:lstStyle>
          <a:p>
            <a:r>
              <a:rPr lang="en-US" altLang="ja-JP" sz="907" dirty="0">
                <a:latin typeface="+mn-ea"/>
              </a:rPr>
              <a:t>IP</a:t>
            </a:r>
            <a:r>
              <a:rPr lang="ja-JP" altLang="en-US" sz="907" dirty="0">
                <a:latin typeface="+mn-ea"/>
              </a:rPr>
              <a:t>アドレス管理</a:t>
            </a:r>
            <a:r>
              <a:rPr lang="zh-TW" altLang="en-US" sz="907" dirty="0">
                <a:latin typeface="+mn-ea"/>
              </a:rPr>
              <a:t>	</a:t>
            </a:r>
            <a:endParaRPr lang="ja-JP" altLang="en-US" sz="907" dirty="0">
              <a:latin typeface="+mn-ea"/>
            </a:endParaRPr>
          </a:p>
        </p:txBody>
      </p:sp>
      <p:sp>
        <p:nvSpPr>
          <p:cNvPr id="126" name="テキスト ボックス 125">
            <a:extLst>
              <a:ext uri="{FF2B5EF4-FFF2-40B4-BE49-F238E27FC236}">
                <a16:creationId xmlns:a16="http://schemas.microsoft.com/office/drawing/2014/main" id="{5B18FB12-CC04-4F66-AD68-7D4CE570E042}"/>
              </a:ext>
            </a:extLst>
          </p:cNvPr>
          <p:cNvSpPr txBox="1"/>
          <p:nvPr/>
        </p:nvSpPr>
        <p:spPr>
          <a:xfrm>
            <a:off x="6665690" y="3378750"/>
            <a:ext cx="766492" cy="231923"/>
          </a:xfrm>
          <a:prstGeom prst="rect">
            <a:avLst/>
          </a:prstGeom>
          <a:noFill/>
        </p:spPr>
        <p:txBody>
          <a:bodyPr wrap="square" rtlCol="0">
            <a:spAutoFit/>
          </a:bodyPr>
          <a:lstStyle>
            <a:defPPr>
              <a:defRPr lang="ja-JP"/>
            </a:defPPr>
            <a:lvl1pPr algn="ctr">
              <a:defRPr sz="1000"/>
            </a:lvl1pPr>
          </a:lstStyle>
          <a:p>
            <a:r>
              <a:rPr lang="zh-TW" altLang="en-US" sz="907" dirty="0">
                <a:latin typeface="游ゴシック" panose="020B0400000000000000" pitchFamily="50" charset="-128"/>
                <a:ea typeface="游ゴシック" panose="020B0400000000000000" pitchFamily="50" charset="-128"/>
              </a:rPr>
              <a:t>契約書管理</a:t>
            </a:r>
            <a:endParaRPr lang="ja-JP" altLang="en-US" sz="907" dirty="0">
              <a:latin typeface="游ゴシック" panose="020B0400000000000000" pitchFamily="50" charset="-128"/>
              <a:ea typeface="游ゴシック" panose="020B0400000000000000" pitchFamily="50" charset="-128"/>
            </a:endParaRPr>
          </a:p>
        </p:txBody>
      </p:sp>
      <p:sp>
        <p:nvSpPr>
          <p:cNvPr id="127" name="テキスト ボックス 126">
            <a:extLst>
              <a:ext uri="{FF2B5EF4-FFF2-40B4-BE49-F238E27FC236}">
                <a16:creationId xmlns:a16="http://schemas.microsoft.com/office/drawing/2014/main" id="{A81E2B2F-A123-4877-82FE-E494685DEA09}"/>
              </a:ext>
            </a:extLst>
          </p:cNvPr>
          <p:cNvSpPr txBox="1"/>
          <p:nvPr/>
        </p:nvSpPr>
        <p:spPr>
          <a:xfrm>
            <a:off x="7608321" y="3374895"/>
            <a:ext cx="661266" cy="371512"/>
          </a:xfrm>
          <a:prstGeom prst="rect">
            <a:avLst/>
          </a:prstGeom>
          <a:noFill/>
        </p:spPr>
        <p:txBody>
          <a:bodyPr wrap="square" rtlCol="0">
            <a:spAutoFit/>
          </a:bodyPr>
          <a:lstStyle>
            <a:defPPr>
              <a:defRPr lang="ja-JP"/>
            </a:defPPr>
            <a:lvl1pPr algn="ctr">
              <a:defRPr sz="1000"/>
            </a:lvl1pPr>
          </a:lstStyle>
          <a:p>
            <a:r>
              <a:rPr lang="zh-TW" altLang="en-US" sz="907" dirty="0">
                <a:latin typeface="游ゴシック" panose="020B0400000000000000" pitchFamily="50" charset="-128"/>
                <a:ea typeface="游ゴシック" panose="020B0400000000000000" pitchFamily="50" charset="-128"/>
              </a:rPr>
              <a:t>作業員別</a:t>
            </a:r>
            <a:endParaRPr lang="en-US" altLang="zh-TW" sz="907" dirty="0">
              <a:latin typeface="游ゴシック" panose="020B0400000000000000" pitchFamily="50" charset="-128"/>
              <a:ea typeface="游ゴシック" panose="020B0400000000000000" pitchFamily="50" charset="-128"/>
            </a:endParaRPr>
          </a:p>
          <a:p>
            <a:r>
              <a:rPr lang="zh-TW" altLang="en-US" sz="907" dirty="0">
                <a:latin typeface="游ゴシック" panose="020B0400000000000000" pitchFamily="50" charset="-128"/>
                <a:ea typeface="游ゴシック" panose="020B0400000000000000" pitchFamily="50" charset="-128"/>
              </a:rPr>
              <a:t>工事日報</a:t>
            </a:r>
            <a:endParaRPr lang="ja-JP" altLang="en-US" sz="907" dirty="0">
              <a:latin typeface="游ゴシック" panose="020B0400000000000000" pitchFamily="50" charset="-128"/>
              <a:ea typeface="游ゴシック" panose="020B0400000000000000" pitchFamily="50" charset="-128"/>
            </a:endParaRPr>
          </a:p>
        </p:txBody>
      </p:sp>
      <p:sp>
        <p:nvSpPr>
          <p:cNvPr id="128" name="テキスト ボックス 127">
            <a:extLst>
              <a:ext uri="{FF2B5EF4-FFF2-40B4-BE49-F238E27FC236}">
                <a16:creationId xmlns:a16="http://schemas.microsoft.com/office/drawing/2014/main" id="{765D0443-475E-4EFB-AA8A-0DB92AFBC20D}"/>
              </a:ext>
            </a:extLst>
          </p:cNvPr>
          <p:cNvSpPr txBox="1"/>
          <p:nvPr/>
        </p:nvSpPr>
        <p:spPr>
          <a:xfrm>
            <a:off x="8564042" y="3382529"/>
            <a:ext cx="661266" cy="231923"/>
          </a:xfrm>
          <a:prstGeom prst="rect">
            <a:avLst/>
          </a:prstGeom>
          <a:noFill/>
        </p:spPr>
        <p:txBody>
          <a:bodyPr wrap="square" rtlCol="0">
            <a:spAutoFit/>
          </a:bodyPr>
          <a:lstStyle>
            <a:defPPr>
              <a:defRPr lang="ja-JP"/>
            </a:defPPr>
            <a:lvl1pPr algn="ctr">
              <a:defRPr sz="1000"/>
            </a:lvl1pPr>
          </a:lstStyle>
          <a:p>
            <a:r>
              <a:rPr lang="zh-TW" altLang="en-US" sz="907" dirty="0">
                <a:latin typeface="游ゴシック" panose="020B0400000000000000" pitchFamily="50" charset="-128"/>
                <a:ea typeface="游ゴシック" panose="020B0400000000000000" pitchFamily="50" charset="-128"/>
              </a:rPr>
              <a:t>在庫管理</a:t>
            </a:r>
            <a:endParaRPr lang="ja-JP" altLang="en-US" sz="907" dirty="0">
              <a:latin typeface="游ゴシック" panose="020B0400000000000000" pitchFamily="50" charset="-128"/>
              <a:ea typeface="游ゴシック" panose="020B0400000000000000" pitchFamily="50" charset="-128"/>
            </a:endParaRPr>
          </a:p>
        </p:txBody>
      </p:sp>
      <p:sp>
        <p:nvSpPr>
          <p:cNvPr id="129" name="テキスト ボックス 128">
            <a:extLst>
              <a:ext uri="{FF2B5EF4-FFF2-40B4-BE49-F238E27FC236}">
                <a16:creationId xmlns:a16="http://schemas.microsoft.com/office/drawing/2014/main" id="{5BAD83B3-99DE-4E9C-BC2C-AEBEEDA301F5}"/>
              </a:ext>
            </a:extLst>
          </p:cNvPr>
          <p:cNvSpPr txBox="1"/>
          <p:nvPr/>
        </p:nvSpPr>
        <p:spPr>
          <a:xfrm>
            <a:off x="9318702" y="3357235"/>
            <a:ext cx="997900" cy="371512"/>
          </a:xfrm>
          <a:prstGeom prst="rect">
            <a:avLst/>
          </a:prstGeom>
          <a:noFill/>
        </p:spPr>
        <p:txBody>
          <a:bodyPr wrap="square" rtlCol="0">
            <a:spAutoFit/>
          </a:bodyPr>
          <a:lstStyle>
            <a:defPPr>
              <a:defRPr lang="ja-JP"/>
            </a:defPPr>
            <a:lvl1pPr algn="ctr">
              <a:defRPr sz="1000"/>
            </a:lvl1pPr>
          </a:lstStyle>
          <a:p>
            <a:r>
              <a:rPr lang="ja-JP" altLang="en-US" sz="907" dirty="0">
                <a:latin typeface="+mn-ea"/>
              </a:rPr>
              <a:t>発注稟議申請</a:t>
            </a:r>
            <a:endParaRPr lang="en-US" altLang="ja-JP" sz="907" dirty="0">
              <a:latin typeface="+mn-ea"/>
            </a:endParaRPr>
          </a:p>
          <a:p>
            <a:r>
              <a:rPr lang="ja-JP" altLang="en-US" sz="907" dirty="0">
                <a:latin typeface="+mn-ea"/>
              </a:rPr>
              <a:t>および支払依頼 </a:t>
            </a:r>
          </a:p>
        </p:txBody>
      </p:sp>
      <p:sp>
        <p:nvSpPr>
          <p:cNvPr id="130" name="テキスト ボックス 129">
            <a:extLst>
              <a:ext uri="{FF2B5EF4-FFF2-40B4-BE49-F238E27FC236}">
                <a16:creationId xmlns:a16="http://schemas.microsoft.com/office/drawing/2014/main" id="{5D6D5065-FA8B-4ED1-91FE-921CDFDB7EAB}"/>
              </a:ext>
            </a:extLst>
          </p:cNvPr>
          <p:cNvSpPr txBox="1"/>
          <p:nvPr/>
        </p:nvSpPr>
        <p:spPr>
          <a:xfrm>
            <a:off x="1845607" y="4628171"/>
            <a:ext cx="1096405" cy="371512"/>
          </a:xfrm>
          <a:prstGeom prst="rect">
            <a:avLst/>
          </a:prstGeom>
          <a:noFill/>
        </p:spPr>
        <p:txBody>
          <a:bodyPr wrap="square" rtlCol="0">
            <a:spAutoFit/>
          </a:bodyPr>
          <a:lstStyle>
            <a:defPPr>
              <a:defRPr lang="ja-JP"/>
            </a:defPPr>
            <a:lvl1pPr algn="ctr">
              <a:defRPr sz="1000"/>
            </a:lvl1pPr>
          </a:lstStyle>
          <a:p>
            <a:r>
              <a:rPr lang="ja-JP" altLang="en-US" sz="907" dirty="0">
                <a:latin typeface="+mn-ea"/>
              </a:rPr>
              <a:t>テスト不具合管理</a:t>
            </a:r>
          </a:p>
        </p:txBody>
      </p:sp>
      <p:sp>
        <p:nvSpPr>
          <p:cNvPr id="131" name="テキスト ボックス 130">
            <a:extLst>
              <a:ext uri="{FF2B5EF4-FFF2-40B4-BE49-F238E27FC236}">
                <a16:creationId xmlns:a16="http://schemas.microsoft.com/office/drawing/2014/main" id="{863855D2-D4B3-4AC0-83B0-9257641EE303}"/>
              </a:ext>
            </a:extLst>
          </p:cNvPr>
          <p:cNvSpPr txBox="1"/>
          <p:nvPr/>
        </p:nvSpPr>
        <p:spPr>
          <a:xfrm>
            <a:off x="2882198" y="4627859"/>
            <a:ext cx="898411" cy="231923"/>
          </a:xfrm>
          <a:prstGeom prst="rect">
            <a:avLst/>
          </a:prstGeom>
          <a:noFill/>
        </p:spPr>
        <p:txBody>
          <a:bodyPr wrap="square" rtlCol="0">
            <a:spAutoFit/>
          </a:bodyPr>
          <a:lstStyle>
            <a:defPPr>
              <a:defRPr lang="ja-JP"/>
            </a:defPPr>
            <a:lvl1pPr algn="ctr">
              <a:defRPr sz="1000"/>
            </a:lvl1pPr>
          </a:lstStyle>
          <a:p>
            <a:r>
              <a:rPr lang="zh-TW" altLang="en-US" sz="907" dirty="0">
                <a:latin typeface="游ゴシック" panose="020B0400000000000000" pitchFamily="50" charset="-128"/>
                <a:ea typeface="游ゴシック" panose="020B0400000000000000" pitchFamily="50" charset="-128"/>
              </a:rPr>
              <a:t>小口現金管理</a:t>
            </a:r>
            <a:endParaRPr lang="ja-JP" altLang="en-US" sz="907" dirty="0">
              <a:latin typeface="游ゴシック" panose="020B0400000000000000" pitchFamily="50" charset="-128"/>
              <a:ea typeface="游ゴシック" panose="020B0400000000000000" pitchFamily="50" charset="-128"/>
            </a:endParaRPr>
          </a:p>
        </p:txBody>
      </p:sp>
      <p:sp>
        <p:nvSpPr>
          <p:cNvPr id="132" name="テキスト ボックス 131">
            <a:extLst>
              <a:ext uri="{FF2B5EF4-FFF2-40B4-BE49-F238E27FC236}">
                <a16:creationId xmlns:a16="http://schemas.microsoft.com/office/drawing/2014/main" id="{2DCEB3D7-BE9E-4F19-A35E-D5E3D7968C60}"/>
              </a:ext>
            </a:extLst>
          </p:cNvPr>
          <p:cNvSpPr txBox="1"/>
          <p:nvPr/>
        </p:nvSpPr>
        <p:spPr>
          <a:xfrm>
            <a:off x="3864329" y="4627858"/>
            <a:ext cx="775455" cy="371512"/>
          </a:xfrm>
          <a:prstGeom prst="rect">
            <a:avLst/>
          </a:prstGeom>
          <a:noFill/>
        </p:spPr>
        <p:txBody>
          <a:bodyPr wrap="square" rtlCol="0">
            <a:spAutoFit/>
          </a:bodyPr>
          <a:lstStyle>
            <a:defPPr>
              <a:defRPr lang="ja-JP"/>
            </a:defPPr>
            <a:lvl1pPr algn="ctr">
              <a:defRPr sz="1000"/>
            </a:lvl1pPr>
          </a:lstStyle>
          <a:p>
            <a:r>
              <a:rPr lang="zh-TW" altLang="en-US" sz="907" dirty="0">
                <a:latin typeface="游ゴシック" panose="020B0400000000000000" pitchFamily="50" charset="-128"/>
                <a:ea typeface="游ゴシック" panose="020B0400000000000000" pitchFamily="50" charset="-128"/>
              </a:rPr>
              <a:t>情報資産</a:t>
            </a:r>
            <a:endParaRPr lang="en-US" altLang="zh-TW" sz="907" dirty="0">
              <a:latin typeface="游ゴシック" panose="020B0400000000000000" pitchFamily="50" charset="-128"/>
              <a:ea typeface="游ゴシック" panose="020B0400000000000000" pitchFamily="50" charset="-128"/>
            </a:endParaRPr>
          </a:p>
          <a:p>
            <a:r>
              <a:rPr lang="zh-TW" altLang="en-US" sz="907" dirty="0">
                <a:latin typeface="游ゴシック" panose="020B0400000000000000" pitchFamily="50" charset="-128"/>
                <a:ea typeface="游ゴシック" panose="020B0400000000000000" pitchFamily="50" charset="-128"/>
              </a:rPr>
              <a:t>管理台帳</a:t>
            </a:r>
            <a:endParaRPr lang="ja-JP" altLang="en-US" sz="907" dirty="0">
              <a:latin typeface="游ゴシック" panose="020B0400000000000000" pitchFamily="50" charset="-128"/>
              <a:ea typeface="游ゴシック" panose="020B0400000000000000" pitchFamily="50" charset="-128"/>
            </a:endParaRPr>
          </a:p>
        </p:txBody>
      </p:sp>
      <p:sp>
        <p:nvSpPr>
          <p:cNvPr id="133" name="テキスト ボックス 132">
            <a:extLst>
              <a:ext uri="{FF2B5EF4-FFF2-40B4-BE49-F238E27FC236}">
                <a16:creationId xmlns:a16="http://schemas.microsoft.com/office/drawing/2014/main" id="{03F71886-4A68-4EE4-B31D-27296C7EFD6E}"/>
              </a:ext>
            </a:extLst>
          </p:cNvPr>
          <p:cNvSpPr txBox="1"/>
          <p:nvPr/>
        </p:nvSpPr>
        <p:spPr>
          <a:xfrm>
            <a:off x="4729352" y="4627858"/>
            <a:ext cx="900233" cy="371512"/>
          </a:xfrm>
          <a:prstGeom prst="rect">
            <a:avLst/>
          </a:prstGeom>
          <a:noFill/>
        </p:spPr>
        <p:txBody>
          <a:bodyPr wrap="square" rtlCol="0">
            <a:spAutoFit/>
          </a:bodyPr>
          <a:lstStyle>
            <a:defPPr>
              <a:defRPr lang="ja-JP"/>
            </a:defPPr>
            <a:lvl1pPr algn="ctr">
              <a:defRPr sz="1000"/>
            </a:lvl1pPr>
          </a:lstStyle>
          <a:p>
            <a:r>
              <a:rPr lang="ja-JP" altLang="en-US" sz="907" dirty="0">
                <a:latin typeface="+mn-ea"/>
              </a:rPr>
              <a:t>ソフトウェア</a:t>
            </a:r>
            <a:endParaRPr lang="en-US" altLang="ja-JP" sz="907" dirty="0">
              <a:latin typeface="+mn-ea"/>
            </a:endParaRPr>
          </a:p>
          <a:p>
            <a:r>
              <a:rPr lang="ja-JP" altLang="en-US" sz="907" dirty="0">
                <a:latin typeface="+mn-ea"/>
              </a:rPr>
              <a:t>管理表</a:t>
            </a:r>
          </a:p>
        </p:txBody>
      </p:sp>
      <p:sp>
        <p:nvSpPr>
          <p:cNvPr id="134" name="テキスト ボックス 133">
            <a:extLst>
              <a:ext uri="{FF2B5EF4-FFF2-40B4-BE49-F238E27FC236}">
                <a16:creationId xmlns:a16="http://schemas.microsoft.com/office/drawing/2014/main" id="{16464110-0C21-4774-BE79-5A5176498C7C}"/>
              </a:ext>
            </a:extLst>
          </p:cNvPr>
          <p:cNvSpPr txBox="1"/>
          <p:nvPr/>
        </p:nvSpPr>
        <p:spPr>
          <a:xfrm>
            <a:off x="5560588" y="4617312"/>
            <a:ext cx="1098223" cy="371512"/>
          </a:xfrm>
          <a:prstGeom prst="rect">
            <a:avLst/>
          </a:prstGeom>
          <a:noFill/>
        </p:spPr>
        <p:txBody>
          <a:bodyPr wrap="square" rtlCol="0">
            <a:spAutoFit/>
          </a:bodyPr>
          <a:lstStyle>
            <a:defPPr>
              <a:defRPr lang="ja-JP"/>
            </a:defPPr>
            <a:lvl1pPr algn="ctr">
              <a:defRPr sz="1000"/>
            </a:lvl1pPr>
          </a:lstStyle>
          <a:p>
            <a:r>
              <a:rPr lang="ja-JP" altLang="en-US" sz="907" dirty="0">
                <a:latin typeface="+mn-ea"/>
              </a:rPr>
              <a:t>物件リース</a:t>
            </a:r>
            <a:endParaRPr lang="en-US" altLang="ja-JP" sz="907" dirty="0">
              <a:latin typeface="+mn-ea"/>
            </a:endParaRPr>
          </a:p>
          <a:p>
            <a:r>
              <a:rPr lang="ja-JP" altLang="en-US" sz="907" dirty="0">
                <a:latin typeface="+mn-ea"/>
              </a:rPr>
              <a:t>管理表</a:t>
            </a:r>
          </a:p>
        </p:txBody>
      </p:sp>
      <p:sp>
        <p:nvSpPr>
          <p:cNvPr id="135" name="テキスト ボックス 134">
            <a:extLst>
              <a:ext uri="{FF2B5EF4-FFF2-40B4-BE49-F238E27FC236}">
                <a16:creationId xmlns:a16="http://schemas.microsoft.com/office/drawing/2014/main" id="{8268D2B1-DFF1-4F91-991F-C5616B88696D}"/>
              </a:ext>
            </a:extLst>
          </p:cNvPr>
          <p:cNvSpPr txBox="1"/>
          <p:nvPr/>
        </p:nvSpPr>
        <p:spPr>
          <a:xfrm>
            <a:off x="6481641" y="4623692"/>
            <a:ext cx="1134590" cy="231923"/>
          </a:xfrm>
          <a:prstGeom prst="rect">
            <a:avLst/>
          </a:prstGeom>
          <a:noFill/>
        </p:spPr>
        <p:txBody>
          <a:bodyPr wrap="square" rtlCol="0">
            <a:spAutoFit/>
          </a:bodyPr>
          <a:lstStyle>
            <a:defPPr>
              <a:defRPr lang="ja-JP"/>
            </a:defPPr>
            <a:lvl1pPr algn="ctr">
              <a:defRPr sz="1000"/>
            </a:lvl1pPr>
          </a:lstStyle>
          <a:p>
            <a:r>
              <a:rPr lang="ja-JP" altLang="en-US" sz="907" dirty="0">
                <a:latin typeface="+mn-ea"/>
              </a:rPr>
              <a:t>ハードウェア台帳</a:t>
            </a:r>
          </a:p>
        </p:txBody>
      </p:sp>
      <p:sp>
        <p:nvSpPr>
          <p:cNvPr id="136" name="テキスト ボックス 135">
            <a:extLst>
              <a:ext uri="{FF2B5EF4-FFF2-40B4-BE49-F238E27FC236}">
                <a16:creationId xmlns:a16="http://schemas.microsoft.com/office/drawing/2014/main" id="{8175037F-BA81-4608-8D80-F5F871751A6D}"/>
              </a:ext>
            </a:extLst>
          </p:cNvPr>
          <p:cNvSpPr txBox="1"/>
          <p:nvPr/>
        </p:nvSpPr>
        <p:spPr>
          <a:xfrm>
            <a:off x="7326302" y="4623691"/>
            <a:ext cx="1225304" cy="371512"/>
          </a:xfrm>
          <a:prstGeom prst="rect">
            <a:avLst/>
          </a:prstGeom>
          <a:noFill/>
        </p:spPr>
        <p:txBody>
          <a:bodyPr wrap="square" rtlCol="0">
            <a:spAutoFit/>
          </a:bodyPr>
          <a:lstStyle>
            <a:defPPr>
              <a:defRPr lang="ja-JP"/>
            </a:defPPr>
            <a:lvl1pPr algn="ctr">
              <a:defRPr sz="1000"/>
            </a:lvl1pPr>
          </a:lstStyle>
          <a:p>
            <a:r>
              <a:rPr lang="zh-TW" altLang="en-US" sz="907" dirty="0">
                <a:latin typeface="游ゴシック" panose="020B0400000000000000" pitchFamily="50" charset="-128"/>
                <a:ea typeface="游ゴシック" panose="020B0400000000000000" pitchFamily="50" charset="-128"/>
              </a:rPr>
              <a:t>定期券購入者</a:t>
            </a:r>
            <a:endParaRPr lang="en-US" altLang="zh-TW" sz="907" dirty="0">
              <a:latin typeface="游ゴシック" panose="020B0400000000000000" pitchFamily="50" charset="-128"/>
              <a:ea typeface="游ゴシック" panose="020B0400000000000000" pitchFamily="50" charset="-128"/>
            </a:endParaRPr>
          </a:p>
          <a:p>
            <a:r>
              <a:rPr lang="zh-TW" altLang="en-US" sz="907" dirty="0">
                <a:latin typeface="游ゴシック" panose="020B0400000000000000" pitchFamily="50" charset="-128"/>
                <a:ea typeface="游ゴシック" panose="020B0400000000000000" pitchFamily="50" charset="-128"/>
              </a:rPr>
              <a:t>一覧表</a:t>
            </a:r>
            <a:endParaRPr lang="ja-JP" altLang="en-US" sz="907" dirty="0">
              <a:latin typeface="游ゴシック" panose="020B0400000000000000" pitchFamily="50" charset="-128"/>
              <a:ea typeface="游ゴシック" panose="020B0400000000000000" pitchFamily="50" charset="-128"/>
            </a:endParaRPr>
          </a:p>
        </p:txBody>
      </p:sp>
      <p:sp>
        <p:nvSpPr>
          <p:cNvPr id="137" name="テキスト ボックス 136">
            <a:extLst>
              <a:ext uri="{FF2B5EF4-FFF2-40B4-BE49-F238E27FC236}">
                <a16:creationId xmlns:a16="http://schemas.microsoft.com/office/drawing/2014/main" id="{17BC4636-0502-4379-AF54-5E00ED2E0C5C}"/>
              </a:ext>
            </a:extLst>
          </p:cNvPr>
          <p:cNvSpPr txBox="1"/>
          <p:nvPr/>
        </p:nvSpPr>
        <p:spPr>
          <a:xfrm>
            <a:off x="8491584" y="4619837"/>
            <a:ext cx="825410" cy="371512"/>
          </a:xfrm>
          <a:prstGeom prst="rect">
            <a:avLst/>
          </a:prstGeom>
          <a:noFill/>
        </p:spPr>
        <p:txBody>
          <a:bodyPr wrap="square" rtlCol="0">
            <a:spAutoFit/>
          </a:bodyPr>
          <a:lstStyle>
            <a:defPPr>
              <a:defRPr lang="ja-JP"/>
            </a:defPPr>
            <a:lvl1pPr algn="ctr">
              <a:defRPr sz="1000"/>
            </a:lvl1pPr>
          </a:lstStyle>
          <a:p>
            <a:r>
              <a:rPr lang="zh-TW" altLang="en-US" sz="907" dirty="0">
                <a:latin typeface="游ゴシック" panose="020B0400000000000000" pitchFamily="50" charset="-128"/>
                <a:ea typeface="游ゴシック" panose="020B0400000000000000" pitchFamily="50" charset="-128"/>
              </a:rPr>
              <a:t>固定資産</a:t>
            </a:r>
            <a:endParaRPr lang="en-US" altLang="zh-TW" sz="907" dirty="0">
              <a:latin typeface="游ゴシック" panose="020B0400000000000000" pitchFamily="50" charset="-128"/>
              <a:ea typeface="游ゴシック" panose="020B0400000000000000" pitchFamily="50" charset="-128"/>
            </a:endParaRPr>
          </a:p>
          <a:p>
            <a:r>
              <a:rPr lang="zh-TW" altLang="en-US" sz="907" dirty="0">
                <a:latin typeface="游ゴシック" panose="020B0400000000000000" pitchFamily="50" charset="-128"/>
                <a:ea typeface="游ゴシック" panose="020B0400000000000000" pitchFamily="50" charset="-128"/>
              </a:rPr>
              <a:t>管理台帳</a:t>
            </a:r>
            <a:endParaRPr lang="ja-JP" altLang="en-US" sz="907" dirty="0">
              <a:latin typeface="游ゴシック" panose="020B0400000000000000" pitchFamily="50" charset="-128"/>
              <a:ea typeface="游ゴシック" panose="020B0400000000000000" pitchFamily="50" charset="-128"/>
            </a:endParaRPr>
          </a:p>
        </p:txBody>
      </p:sp>
      <p:sp>
        <p:nvSpPr>
          <p:cNvPr id="138" name="テキスト ボックス 137">
            <a:extLst>
              <a:ext uri="{FF2B5EF4-FFF2-40B4-BE49-F238E27FC236}">
                <a16:creationId xmlns:a16="http://schemas.microsoft.com/office/drawing/2014/main" id="{4E544D22-CB91-4234-B752-D0B7EA9CA01D}"/>
              </a:ext>
            </a:extLst>
          </p:cNvPr>
          <p:cNvSpPr txBox="1"/>
          <p:nvPr/>
        </p:nvSpPr>
        <p:spPr>
          <a:xfrm>
            <a:off x="9447162" y="4628170"/>
            <a:ext cx="740979" cy="231923"/>
          </a:xfrm>
          <a:prstGeom prst="rect">
            <a:avLst/>
          </a:prstGeom>
          <a:noFill/>
        </p:spPr>
        <p:txBody>
          <a:bodyPr wrap="square" rtlCol="0">
            <a:spAutoFit/>
          </a:bodyPr>
          <a:lstStyle>
            <a:defPPr>
              <a:defRPr lang="ja-JP"/>
            </a:defPPr>
            <a:lvl1pPr algn="ctr">
              <a:defRPr sz="1000"/>
            </a:lvl1pPr>
          </a:lstStyle>
          <a:p>
            <a:r>
              <a:rPr lang="zh-TW" altLang="en-US" sz="907" dirty="0">
                <a:latin typeface="游ゴシック" panose="020B0400000000000000" pitchFamily="50" charset="-128"/>
                <a:ea typeface="游ゴシック" panose="020B0400000000000000" pitchFamily="50" charset="-128"/>
              </a:rPr>
              <a:t>作業日報</a:t>
            </a:r>
            <a:endParaRPr lang="ja-JP" altLang="en-US" sz="907" dirty="0">
              <a:latin typeface="游ゴシック" panose="020B0400000000000000" pitchFamily="50" charset="-128"/>
              <a:ea typeface="游ゴシック" panose="020B0400000000000000" pitchFamily="50" charset="-128"/>
            </a:endParaRPr>
          </a:p>
        </p:txBody>
      </p:sp>
      <p:sp>
        <p:nvSpPr>
          <p:cNvPr id="139" name="テキスト ボックス 138">
            <a:extLst>
              <a:ext uri="{FF2B5EF4-FFF2-40B4-BE49-F238E27FC236}">
                <a16:creationId xmlns:a16="http://schemas.microsoft.com/office/drawing/2014/main" id="{3B03B55C-931C-46C5-8F5E-66D1F4DD42BE}"/>
              </a:ext>
            </a:extLst>
          </p:cNvPr>
          <p:cNvSpPr txBox="1"/>
          <p:nvPr/>
        </p:nvSpPr>
        <p:spPr>
          <a:xfrm>
            <a:off x="1961036" y="5843558"/>
            <a:ext cx="865549" cy="371512"/>
          </a:xfrm>
          <a:prstGeom prst="rect">
            <a:avLst/>
          </a:prstGeom>
          <a:noFill/>
        </p:spPr>
        <p:txBody>
          <a:bodyPr wrap="square" rtlCol="0">
            <a:spAutoFit/>
          </a:bodyPr>
          <a:lstStyle>
            <a:defPPr>
              <a:defRPr lang="ja-JP"/>
            </a:defPPr>
            <a:lvl1pPr algn="ctr">
              <a:defRPr sz="1000"/>
            </a:lvl1pPr>
          </a:lstStyle>
          <a:p>
            <a:r>
              <a:rPr lang="zh-TW" altLang="en-US" sz="907" dirty="0">
                <a:latin typeface="游ゴシック" panose="020B0400000000000000" pitchFamily="50" charset="-128"/>
                <a:ea typeface="游ゴシック" panose="020B0400000000000000" pitchFamily="50" charset="-128"/>
              </a:rPr>
              <a:t>品質検査報告</a:t>
            </a:r>
            <a:endParaRPr lang="ja-JP" altLang="en-US" sz="907" dirty="0">
              <a:latin typeface="游ゴシック" panose="020B0400000000000000" pitchFamily="50" charset="-128"/>
              <a:ea typeface="游ゴシック" panose="020B0400000000000000" pitchFamily="50" charset="-128"/>
            </a:endParaRPr>
          </a:p>
        </p:txBody>
      </p:sp>
      <p:sp>
        <p:nvSpPr>
          <p:cNvPr id="140" name="テキスト ボックス 139">
            <a:extLst>
              <a:ext uri="{FF2B5EF4-FFF2-40B4-BE49-F238E27FC236}">
                <a16:creationId xmlns:a16="http://schemas.microsoft.com/office/drawing/2014/main" id="{E2239158-A621-4074-BC98-F69140E039F5}"/>
              </a:ext>
            </a:extLst>
          </p:cNvPr>
          <p:cNvSpPr txBox="1"/>
          <p:nvPr/>
        </p:nvSpPr>
        <p:spPr>
          <a:xfrm>
            <a:off x="3004818" y="5843558"/>
            <a:ext cx="653171" cy="231923"/>
          </a:xfrm>
          <a:prstGeom prst="rect">
            <a:avLst/>
          </a:prstGeom>
          <a:noFill/>
        </p:spPr>
        <p:txBody>
          <a:bodyPr wrap="square" rtlCol="0">
            <a:spAutoFit/>
          </a:bodyPr>
          <a:lstStyle>
            <a:defPPr>
              <a:defRPr lang="ja-JP"/>
            </a:defPPr>
            <a:lvl1pPr algn="ctr">
              <a:defRPr sz="1000"/>
            </a:lvl1pPr>
          </a:lstStyle>
          <a:p>
            <a:r>
              <a:rPr lang="zh-TW" altLang="en-US" sz="907" dirty="0">
                <a:latin typeface="游ゴシック" panose="020B0400000000000000" pitchFamily="50" charset="-128"/>
                <a:ea typeface="游ゴシック" panose="020B0400000000000000" pitchFamily="50" charset="-128"/>
              </a:rPr>
              <a:t>設備台帳</a:t>
            </a:r>
            <a:endParaRPr lang="ja-JP" altLang="en-US" sz="907" dirty="0">
              <a:latin typeface="游ゴシック" panose="020B0400000000000000" pitchFamily="50" charset="-128"/>
              <a:ea typeface="游ゴシック" panose="020B0400000000000000" pitchFamily="50" charset="-128"/>
            </a:endParaRPr>
          </a:p>
        </p:txBody>
      </p:sp>
      <p:sp>
        <p:nvSpPr>
          <p:cNvPr id="141" name="テキスト ボックス 140">
            <a:extLst>
              <a:ext uri="{FF2B5EF4-FFF2-40B4-BE49-F238E27FC236}">
                <a16:creationId xmlns:a16="http://schemas.microsoft.com/office/drawing/2014/main" id="{FF7B837A-7D13-496B-9A23-3102720D5712}"/>
              </a:ext>
            </a:extLst>
          </p:cNvPr>
          <p:cNvSpPr txBox="1"/>
          <p:nvPr/>
        </p:nvSpPr>
        <p:spPr>
          <a:xfrm>
            <a:off x="3650252" y="5843557"/>
            <a:ext cx="1203612" cy="371512"/>
          </a:xfrm>
          <a:prstGeom prst="rect">
            <a:avLst/>
          </a:prstGeom>
          <a:noFill/>
        </p:spPr>
        <p:txBody>
          <a:bodyPr wrap="square" rtlCol="0">
            <a:spAutoFit/>
          </a:bodyPr>
          <a:lstStyle>
            <a:defPPr>
              <a:defRPr lang="ja-JP"/>
            </a:defPPr>
            <a:lvl1pPr algn="ctr">
              <a:defRPr sz="1000"/>
            </a:lvl1pPr>
          </a:lstStyle>
          <a:p>
            <a:r>
              <a:rPr lang="ja-JP" altLang="en-US" sz="907" dirty="0">
                <a:latin typeface="游ゴシック" panose="020B0400000000000000" pitchFamily="50" charset="-128"/>
                <a:ea typeface="游ゴシック" panose="020B0400000000000000" pitchFamily="50" charset="-128"/>
              </a:rPr>
              <a:t>情報セキュリティ</a:t>
            </a:r>
            <a:endParaRPr lang="en-US" altLang="ja-JP" sz="907" dirty="0">
              <a:latin typeface="游ゴシック" panose="020B0400000000000000" pitchFamily="50" charset="-128"/>
              <a:ea typeface="游ゴシック" panose="020B0400000000000000" pitchFamily="50" charset="-128"/>
            </a:endParaRPr>
          </a:p>
          <a:p>
            <a:r>
              <a:rPr lang="ja-JP" altLang="en-US" sz="907" dirty="0">
                <a:latin typeface="游ゴシック" panose="020B0400000000000000" pitchFamily="50" charset="-128"/>
                <a:ea typeface="游ゴシック" panose="020B0400000000000000" pitchFamily="50" charset="-128"/>
              </a:rPr>
              <a:t>事故報告書</a:t>
            </a:r>
          </a:p>
        </p:txBody>
      </p:sp>
      <p:sp>
        <p:nvSpPr>
          <p:cNvPr id="142" name="テキスト ボックス 141">
            <a:extLst>
              <a:ext uri="{FF2B5EF4-FFF2-40B4-BE49-F238E27FC236}">
                <a16:creationId xmlns:a16="http://schemas.microsoft.com/office/drawing/2014/main" id="{53EA934D-2B3B-4DA9-AC3D-8166C9B6E290}"/>
              </a:ext>
            </a:extLst>
          </p:cNvPr>
          <p:cNvSpPr txBox="1"/>
          <p:nvPr/>
        </p:nvSpPr>
        <p:spPr>
          <a:xfrm>
            <a:off x="4676892" y="5843558"/>
            <a:ext cx="1005154" cy="371512"/>
          </a:xfrm>
          <a:prstGeom prst="rect">
            <a:avLst/>
          </a:prstGeom>
          <a:noFill/>
        </p:spPr>
        <p:txBody>
          <a:bodyPr wrap="square" rtlCol="0">
            <a:spAutoFit/>
          </a:bodyPr>
          <a:lstStyle>
            <a:defPPr>
              <a:defRPr lang="ja-JP"/>
            </a:defPPr>
            <a:lvl1pPr algn="ctr">
              <a:defRPr sz="1000"/>
            </a:lvl1pPr>
          </a:lstStyle>
          <a:p>
            <a:r>
              <a:rPr lang="zh-TW" altLang="en-US" sz="907" dirty="0">
                <a:latin typeface="游ゴシック" panose="020B0400000000000000" pitchFamily="50" charset="-128"/>
                <a:ea typeface="游ゴシック" panose="020B0400000000000000" pitchFamily="50" charset="-128"/>
              </a:rPr>
              <a:t>遺失届管理台帳	</a:t>
            </a:r>
            <a:endParaRPr lang="ja-JP" altLang="en-US" sz="907" dirty="0">
              <a:latin typeface="游ゴシック" panose="020B0400000000000000" pitchFamily="50" charset="-128"/>
              <a:ea typeface="游ゴシック" panose="020B0400000000000000" pitchFamily="50" charset="-128"/>
            </a:endParaRPr>
          </a:p>
        </p:txBody>
      </p:sp>
      <p:sp>
        <p:nvSpPr>
          <p:cNvPr id="143" name="テキスト ボックス 142">
            <a:extLst>
              <a:ext uri="{FF2B5EF4-FFF2-40B4-BE49-F238E27FC236}">
                <a16:creationId xmlns:a16="http://schemas.microsoft.com/office/drawing/2014/main" id="{6DCDBECA-3012-4E20-B9CF-B43E3B527C27}"/>
              </a:ext>
            </a:extLst>
          </p:cNvPr>
          <p:cNvSpPr txBox="1"/>
          <p:nvPr/>
        </p:nvSpPr>
        <p:spPr>
          <a:xfrm>
            <a:off x="5556225" y="5843557"/>
            <a:ext cx="1106949" cy="511102"/>
          </a:xfrm>
          <a:prstGeom prst="rect">
            <a:avLst/>
          </a:prstGeom>
          <a:noFill/>
        </p:spPr>
        <p:txBody>
          <a:bodyPr wrap="square" rtlCol="0">
            <a:spAutoFit/>
          </a:bodyPr>
          <a:lstStyle>
            <a:defPPr>
              <a:defRPr lang="ja-JP"/>
            </a:defPPr>
            <a:lvl1pPr algn="ctr">
              <a:defRPr sz="1000"/>
            </a:lvl1pPr>
          </a:lstStyle>
          <a:p>
            <a:r>
              <a:rPr lang="ja-JP" altLang="en-US" sz="907" dirty="0">
                <a:latin typeface="+mn-ea"/>
              </a:rPr>
              <a:t>訪問介護サービス</a:t>
            </a:r>
            <a:endParaRPr lang="en-US" altLang="ja-JP" sz="907" dirty="0">
              <a:latin typeface="+mn-ea"/>
            </a:endParaRPr>
          </a:p>
          <a:p>
            <a:r>
              <a:rPr lang="ja-JP" altLang="en-US" sz="907" dirty="0">
                <a:latin typeface="+mn-ea"/>
              </a:rPr>
              <a:t>実施管理</a:t>
            </a:r>
          </a:p>
        </p:txBody>
      </p:sp>
      <p:sp>
        <p:nvSpPr>
          <p:cNvPr id="144" name="テキスト ボックス 143">
            <a:extLst>
              <a:ext uri="{FF2B5EF4-FFF2-40B4-BE49-F238E27FC236}">
                <a16:creationId xmlns:a16="http://schemas.microsoft.com/office/drawing/2014/main" id="{813A4EDE-E60D-4826-A853-2AAC356BE81F}"/>
              </a:ext>
            </a:extLst>
          </p:cNvPr>
          <p:cNvSpPr txBox="1"/>
          <p:nvPr/>
        </p:nvSpPr>
        <p:spPr>
          <a:xfrm>
            <a:off x="6546359" y="5843557"/>
            <a:ext cx="1005154" cy="371512"/>
          </a:xfrm>
          <a:prstGeom prst="rect">
            <a:avLst/>
          </a:prstGeom>
          <a:noFill/>
        </p:spPr>
        <p:txBody>
          <a:bodyPr wrap="square" rtlCol="0">
            <a:spAutoFit/>
          </a:bodyPr>
          <a:lstStyle>
            <a:defPPr>
              <a:defRPr lang="ja-JP"/>
            </a:defPPr>
            <a:lvl1pPr algn="ctr">
              <a:defRPr sz="1000"/>
            </a:lvl1pPr>
          </a:lstStyle>
          <a:p>
            <a:r>
              <a:rPr lang="ja-JP" altLang="en-US" sz="907" dirty="0">
                <a:latin typeface="+mn-ea"/>
              </a:rPr>
              <a:t>クレーム報告書</a:t>
            </a:r>
            <a:endParaRPr lang="en-US" altLang="ja-JP" sz="907" dirty="0">
              <a:latin typeface="+mn-ea"/>
            </a:endParaRPr>
          </a:p>
          <a:p>
            <a:r>
              <a:rPr lang="ja-JP" altLang="en-US" sz="907" dirty="0">
                <a:latin typeface="+mn-ea"/>
              </a:rPr>
              <a:t>管理</a:t>
            </a:r>
          </a:p>
        </p:txBody>
      </p:sp>
      <p:sp>
        <p:nvSpPr>
          <p:cNvPr id="145" name="テキスト ボックス 144">
            <a:extLst>
              <a:ext uri="{FF2B5EF4-FFF2-40B4-BE49-F238E27FC236}">
                <a16:creationId xmlns:a16="http://schemas.microsoft.com/office/drawing/2014/main" id="{80B23569-249A-410F-A1C3-EEB8201DF990}"/>
              </a:ext>
            </a:extLst>
          </p:cNvPr>
          <p:cNvSpPr txBox="1"/>
          <p:nvPr/>
        </p:nvSpPr>
        <p:spPr>
          <a:xfrm>
            <a:off x="7385478" y="5843557"/>
            <a:ext cx="1106949" cy="371512"/>
          </a:xfrm>
          <a:prstGeom prst="rect">
            <a:avLst/>
          </a:prstGeom>
          <a:noFill/>
        </p:spPr>
        <p:txBody>
          <a:bodyPr wrap="square" rtlCol="0">
            <a:spAutoFit/>
          </a:bodyPr>
          <a:lstStyle>
            <a:defPPr>
              <a:defRPr lang="ja-JP"/>
            </a:defPPr>
            <a:lvl1pPr algn="ctr">
              <a:defRPr sz="1000"/>
            </a:lvl1pPr>
          </a:lstStyle>
          <a:p>
            <a:r>
              <a:rPr lang="zh-TW" altLang="en-US" sz="907" dirty="0">
                <a:latin typeface="游ゴシック" panose="020B0400000000000000" pitchFamily="50" charset="-128"/>
                <a:ea typeface="游ゴシック" panose="020B0400000000000000" pitchFamily="50" charset="-128"/>
              </a:rPr>
              <a:t>採用応募者</a:t>
            </a:r>
            <a:endParaRPr lang="en-US" altLang="zh-TW" sz="907" dirty="0">
              <a:latin typeface="游ゴシック" panose="020B0400000000000000" pitchFamily="50" charset="-128"/>
              <a:ea typeface="游ゴシック" panose="020B0400000000000000" pitchFamily="50" charset="-128"/>
            </a:endParaRPr>
          </a:p>
          <a:p>
            <a:r>
              <a:rPr lang="zh-TW" altLang="en-US" sz="907" dirty="0">
                <a:latin typeface="游ゴシック" panose="020B0400000000000000" pitchFamily="50" charset="-128"/>
                <a:ea typeface="游ゴシック" panose="020B0400000000000000" pitchFamily="50" charset="-128"/>
              </a:rPr>
              <a:t>管理表</a:t>
            </a:r>
            <a:endParaRPr lang="ja-JP" altLang="en-US" sz="907" dirty="0">
              <a:latin typeface="游ゴシック" panose="020B0400000000000000" pitchFamily="50" charset="-128"/>
              <a:ea typeface="游ゴシック" panose="020B0400000000000000" pitchFamily="50" charset="-128"/>
            </a:endParaRPr>
          </a:p>
        </p:txBody>
      </p:sp>
      <p:sp>
        <p:nvSpPr>
          <p:cNvPr id="146" name="テキスト ボックス 145">
            <a:extLst>
              <a:ext uri="{FF2B5EF4-FFF2-40B4-BE49-F238E27FC236}">
                <a16:creationId xmlns:a16="http://schemas.microsoft.com/office/drawing/2014/main" id="{8E18CE93-A040-4407-BDF5-B659BA5F3852}"/>
              </a:ext>
            </a:extLst>
          </p:cNvPr>
          <p:cNvSpPr txBox="1"/>
          <p:nvPr/>
        </p:nvSpPr>
        <p:spPr>
          <a:xfrm>
            <a:off x="8392097" y="5843558"/>
            <a:ext cx="1005154" cy="231923"/>
          </a:xfrm>
          <a:prstGeom prst="rect">
            <a:avLst/>
          </a:prstGeom>
          <a:noFill/>
        </p:spPr>
        <p:txBody>
          <a:bodyPr wrap="square" rtlCol="0">
            <a:spAutoFit/>
          </a:bodyPr>
          <a:lstStyle>
            <a:defPPr>
              <a:defRPr lang="ja-JP"/>
            </a:defPPr>
            <a:lvl1pPr algn="ctr">
              <a:defRPr sz="1000"/>
            </a:lvl1pPr>
          </a:lstStyle>
          <a:p>
            <a:r>
              <a:rPr lang="zh-TW" altLang="en-US" sz="907" dirty="0">
                <a:latin typeface="游ゴシック" panose="020B0400000000000000" pitchFamily="50" charset="-128"/>
                <a:ea typeface="游ゴシック" panose="020B0400000000000000" pitchFamily="50" charset="-128"/>
              </a:rPr>
              <a:t>部品在庫管理</a:t>
            </a:r>
            <a:endParaRPr lang="ja-JP" altLang="en-US" sz="907" dirty="0">
              <a:latin typeface="游ゴシック" panose="020B0400000000000000" pitchFamily="50" charset="-128"/>
              <a:ea typeface="游ゴシック" panose="020B0400000000000000" pitchFamily="50" charset="-128"/>
            </a:endParaRPr>
          </a:p>
        </p:txBody>
      </p:sp>
      <p:sp>
        <p:nvSpPr>
          <p:cNvPr id="147" name="テキスト ボックス 146">
            <a:extLst>
              <a:ext uri="{FF2B5EF4-FFF2-40B4-BE49-F238E27FC236}">
                <a16:creationId xmlns:a16="http://schemas.microsoft.com/office/drawing/2014/main" id="{BA53A308-DF94-456C-A700-840DDF082638}"/>
              </a:ext>
            </a:extLst>
          </p:cNvPr>
          <p:cNvSpPr txBox="1"/>
          <p:nvPr/>
        </p:nvSpPr>
        <p:spPr>
          <a:xfrm>
            <a:off x="9264177" y="5843557"/>
            <a:ext cx="1106949" cy="371512"/>
          </a:xfrm>
          <a:prstGeom prst="rect">
            <a:avLst/>
          </a:prstGeom>
          <a:noFill/>
        </p:spPr>
        <p:txBody>
          <a:bodyPr wrap="square" rtlCol="0">
            <a:spAutoFit/>
          </a:bodyPr>
          <a:lstStyle>
            <a:defPPr>
              <a:defRPr lang="ja-JP"/>
            </a:defPPr>
            <a:lvl1pPr algn="ctr">
              <a:defRPr sz="1000"/>
            </a:lvl1pPr>
          </a:lstStyle>
          <a:p>
            <a:r>
              <a:rPr lang="zh-TW" altLang="en-US" sz="907" dirty="0">
                <a:latin typeface="游ゴシック" panose="020B0400000000000000" pitchFamily="50" charset="-128"/>
                <a:ea typeface="游ゴシック" panose="020B0400000000000000" pitchFamily="50" charset="-128"/>
              </a:rPr>
              <a:t>工事受注～</a:t>
            </a:r>
            <a:endParaRPr lang="en-US" altLang="zh-TW" sz="907" dirty="0">
              <a:latin typeface="游ゴシック" panose="020B0400000000000000" pitchFamily="50" charset="-128"/>
              <a:ea typeface="游ゴシック" panose="020B0400000000000000" pitchFamily="50" charset="-128"/>
            </a:endParaRPr>
          </a:p>
          <a:p>
            <a:r>
              <a:rPr lang="zh-TW" altLang="en-US" sz="907" dirty="0">
                <a:latin typeface="游ゴシック" panose="020B0400000000000000" pitchFamily="50" charset="-128"/>
                <a:ea typeface="游ゴシック" panose="020B0400000000000000" pitchFamily="50" charset="-128"/>
              </a:rPr>
              <a:t>請求入金管理</a:t>
            </a:r>
            <a:endParaRPr lang="ja-JP" altLang="en-US" sz="907"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7616086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descr="挿絵, 時計 が含まれている画像&#10;&#10;自動的に生成された説明">
            <a:extLst>
              <a:ext uri="{FF2B5EF4-FFF2-40B4-BE49-F238E27FC236}">
                <a16:creationId xmlns:a16="http://schemas.microsoft.com/office/drawing/2014/main" id="{6EAE2AA4-5711-1093-F710-FCAAA7A8F9B7}"/>
              </a:ext>
            </a:extLst>
          </p:cNvPr>
          <p:cNvPicPr>
            <a:picLocks noChangeAspect="1"/>
          </p:cNvPicPr>
          <p:nvPr/>
        </p:nvPicPr>
        <p:blipFill>
          <a:blip r:embed="rId3">
            <a:alphaModFix amt="15000"/>
            <a:extLst>
              <a:ext uri="{28A0092B-C50C-407E-A947-70E740481C1C}">
                <a14:useLocalDpi xmlns:a14="http://schemas.microsoft.com/office/drawing/2010/main" val="0"/>
              </a:ext>
            </a:extLst>
          </a:blip>
          <a:stretch>
            <a:fillRect/>
          </a:stretch>
        </p:blipFill>
        <p:spPr>
          <a:xfrm>
            <a:off x="2484040" y="3555851"/>
            <a:ext cx="3571042" cy="553260"/>
          </a:xfrm>
          <a:prstGeom prst="rect">
            <a:avLst/>
          </a:prstGeom>
        </p:spPr>
      </p:pic>
      <p:sp>
        <p:nvSpPr>
          <p:cNvPr id="2" name="タイトル 1">
            <a:extLst>
              <a:ext uri="{FF2B5EF4-FFF2-40B4-BE49-F238E27FC236}">
                <a16:creationId xmlns:a16="http://schemas.microsoft.com/office/drawing/2014/main" id="{E1908D0F-A8E3-A81C-7F9F-79F424103071}"/>
              </a:ext>
            </a:extLst>
          </p:cNvPr>
          <p:cNvSpPr>
            <a:spLocks noGrp="1"/>
          </p:cNvSpPr>
          <p:nvPr>
            <p:ph type="title"/>
          </p:nvPr>
        </p:nvSpPr>
        <p:spPr>
          <a:xfrm>
            <a:off x="838200" y="198453"/>
            <a:ext cx="10515600" cy="1325563"/>
          </a:xfrm>
        </p:spPr>
        <p:txBody>
          <a:bodyPr>
            <a:normAutofit/>
          </a:bodyPr>
          <a:lstStyle/>
          <a:p>
            <a:pPr algn="ctr"/>
            <a:r>
              <a:rPr kumimoji="1" lang="ja-JP" altLang="en-US" sz="3600" dirty="0">
                <a:latin typeface="+mn-lt"/>
              </a:rPr>
              <a:t>会社概要</a:t>
            </a:r>
          </a:p>
        </p:txBody>
      </p:sp>
      <p:sp>
        <p:nvSpPr>
          <p:cNvPr id="4" name="スライド番号プレースホルダー 3">
            <a:extLst>
              <a:ext uri="{FF2B5EF4-FFF2-40B4-BE49-F238E27FC236}">
                <a16:creationId xmlns:a16="http://schemas.microsoft.com/office/drawing/2014/main" id="{977034FB-9EC0-262F-8383-46866BE8F55A}"/>
              </a:ext>
            </a:extLst>
          </p:cNvPr>
          <p:cNvSpPr>
            <a:spLocks noGrp="1"/>
          </p:cNvSpPr>
          <p:nvPr>
            <p:ph type="sldNum" sz="quarter" idx="12"/>
          </p:nvPr>
        </p:nvSpPr>
        <p:spPr>
          <a:prstGeom prst="rect">
            <a:avLst/>
          </a:prstGeom>
        </p:spPr>
        <p:txBody>
          <a:bodyPr/>
          <a:lstStyle>
            <a:defPPr>
              <a:defRPr lang="ja-JP"/>
            </a:defPPr>
            <a:lvl1pPr marL="0" algn="l" defTabSz="914400" rtl="0" eaLnBrk="1" latinLnBrk="0" hangingPunct="1">
              <a:defRPr kumimoji="1" sz="1050" kern="1200">
                <a:solidFill>
                  <a:schemeClr val="bg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44EA3EC5-1076-4E2B-B6EB-BF7365861A14}" type="slidenum">
              <a:rPr lang="ja-JP" altLang="en-US" smtClean="0"/>
              <a:pPr/>
              <a:t>4</a:t>
            </a:fld>
            <a:endParaRPr lang="ja-JP" altLang="en-US" dirty="0"/>
          </a:p>
        </p:txBody>
      </p:sp>
      <p:sp>
        <p:nvSpPr>
          <p:cNvPr id="6" name="Text Box 3">
            <a:extLst>
              <a:ext uri="{FF2B5EF4-FFF2-40B4-BE49-F238E27FC236}">
                <a16:creationId xmlns:a16="http://schemas.microsoft.com/office/drawing/2014/main" id="{10DA74DC-B7DD-2156-DD4B-C5C7D1580D7E}"/>
              </a:ext>
            </a:extLst>
          </p:cNvPr>
          <p:cNvSpPr txBox="1">
            <a:spLocks noChangeArrowheads="1"/>
          </p:cNvSpPr>
          <p:nvPr/>
        </p:nvSpPr>
        <p:spPr bwMode="gray">
          <a:xfrm>
            <a:off x="335360" y="1047410"/>
            <a:ext cx="6502278" cy="46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200">
                <a:solidFill>
                  <a:schemeClr val="tx1"/>
                </a:solidFill>
                <a:latin typeface="ＭＳ Ｐゴシック" charset="-128"/>
                <a:ea typeface="ＭＳ Ｐゴシック" charset="-128"/>
              </a:defRPr>
            </a:lvl1pPr>
            <a:lvl2pPr marL="742950" indent="-285750" eaLnBrk="0" hangingPunct="0">
              <a:defRPr kumimoji="1" sz="1200">
                <a:solidFill>
                  <a:schemeClr val="tx1"/>
                </a:solidFill>
                <a:latin typeface="ＭＳ Ｐゴシック" charset="-128"/>
                <a:ea typeface="ＭＳ Ｐゴシック" charset="-128"/>
              </a:defRPr>
            </a:lvl2pPr>
            <a:lvl3pPr marL="1143000" indent="-228600" eaLnBrk="0" hangingPunct="0">
              <a:defRPr kumimoji="1" sz="1200">
                <a:solidFill>
                  <a:schemeClr val="tx1"/>
                </a:solidFill>
                <a:latin typeface="ＭＳ Ｐゴシック" charset="-128"/>
                <a:ea typeface="ＭＳ Ｐゴシック" charset="-128"/>
              </a:defRPr>
            </a:lvl3pPr>
            <a:lvl4pPr marL="1600200" indent="-228600" eaLnBrk="0" hangingPunct="0">
              <a:defRPr kumimoji="1" sz="1200">
                <a:solidFill>
                  <a:schemeClr val="tx1"/>
                </a:solidFill>
                <a:latin typeface="ＭＳ Ｐゴシック" charset="-128"/>
                <a:ea typeface="ＭＳ Ｐゴシック" charset="-128"/>
              </a:defRPr>
            </a:lvl4pPr>
            <a:lvl5pPr marL="2057400" indent="-228600" eaLnBrk="0" hangingPunct="0">
              <a:defRPr kumimoji="1" sz="1200">
                <a:solidFill>
                  <a:schemeClr val="tx1"/>
                </a:solidFill>
                <a:latin typeface="ＭＳ Ｐゴシック" charset="-128"/>
                <a:ea typeface="ＭＳ Ｐゴシック" charset="-128"/>
              </a:defRPr>
            </a:lvl5pPr>
            <a:lvl6pPr marL="2514600" indent="-228600" eaLnBrk="0" fontAlgn="base" hangingPunct="0">
              <a:spcBef>
                <a:spcPct val="0"/>
              </a:spcBef>
              <a:spcAft>
                <a:spcPct val="0"/>
              </a:spcAft>
              <a:defRPr kumimoji="1" sz="1200">
                <a:solidFill>
                  <a:schemeClr val="tx1"/>
                </a:solidFill>
                <a:latin typeface="ＭＳ Ｐゴシック" charset="-128"/>
                <a:ea typeface="ＭＳ Ｐゴシック" charset="-128"/>
              </a:defRPr>
            </a:lvl6pPr>
            <a:lvl7pPr marL="2971800" indent="-228600" eaLnBrk="0" fontAlgn="base" hangingPunct="0">
              <a:spcBef>
                <a:spcPct val="0"/>
              </a:spcBef>
              <a:spcAft>
                <a:spcPct val="0"/>
              </a:spcAft>
              <a:defRPr kumimoji="1" sz="1200">
                <a:solidFill>
                  <a:schemeClr val="tx1"/>
                </a:solidFill>
                <a:latin typeface="ＭＳ Ｐゴシック" charset="-128"/>
                <a:ea typeface="ＭＳ Ｐゴシック" charset="-128"/>
              </a:defRPr>
            </a:lvl7pPr>
            <a:lvl8pPr marL="3429000" indent="-228600" eaLnBrk="0" fontAlgn="base" hangingPunct="0">
              <a:spcBef>
                <a:spcPct val="0"/>
              </a:spcBef>
              <a:spcAft>
                <a:spcPct val="0"/>
              </a:spcAft>
              <a:defRPr kumimoji="1" sz="1200">
                <a:solidFill>
                  <a:schemeClr val="tx1"/>
                </a:solidFill>
                <a:latin typeface="ＭＳ Ｐゴシック" charset="-128"/>
                <a:ea typeface="ＭＳ Ｐゴシック" charset="-128"/>
              </a:defRPr>
            </a:lvl8pPr>
            <a:lvl9pPr marL="3886200" indent="-228600" eaLnBrk="0" fontAlgn="base" hangingPunct="0">
              <a:spcBef>
                <a:spcPct val="0"/>
              </a:spcBef>
              <a:spcAft>
                <a:spcPct val="0"/>
              </a:spcAft>
              <a:defRPr kumimoji="1" sz="1200">
                <a:solidFill>
                  <a:schemeClr val="tx1"/>
                </a:solidFill>
                <a:latin typeface="ＭＳ Ｐゴシック" charset="-128"/>
                <a:ea typeface="ＭＳ Ｐゴシック" charset="-128"/>
              </a:defRPr>
            </a:lvl9pPr>
          </a:lstStyle>
          <a:p>
            <a:pPr defTabSz="685800" eaLnBrk="1" hangingPunct="1">
              <a:spcBef>
                <a:spcPts val="450"/>
              </a:spcBef>
              <a:buClr>
                <a:srgbClr val="0070C0"/>
              </a:buClr>
              <a:tabLst>
                <a:tab pos="1281113" algn="l"/>
              </a:tabLst>
              <a:defRPr/>
            </a:pPr>
            <a:r>
              <a:rPr lang="ja-JP" altLang="en-US" sz="1800" b="1" kern="0" dirty="0">
                <a:solidFill>
                  <a:srgbClr val="344FA1"/>
                </a:solidFill>
                <a:latin typeface="+mj-ea"/>
                <a:ea typeface="+mj-ea"/>
              </a:rPr>
              <a:t>商号</a:t>
            </a:r>
            <a:r>
              <a:rPr lang="en-US" altLang="ja-JP" sz="1800" b="1" kern="0" dirty="0">
                <a:solidFill>
                  <a:schemeClr val="tx1">
                    <a:lumMod val="75000"/>
                    <a:lumOff val="25000"/>
                  </a:schemeClr>
                </a:solidFill>
                <a:latin typeface="+mn-lt"/>
                <a:ea typeface="游ゴシック" panose="020B0400000000000000" pitchFamily="50" charset="-128"/>
              </a:rPr>
              <a:t>	</a:t>
            </a:r>
            <a:r>
              <a:rPr lang="ja-JP" altLang="en-US" sz="1800" b="1" kern="0" dirty="0">
                <a:latin typeface="+mj-ea"/>
                <a:ea typeface="+mj-ea"/>
              </a:rPr>
              <a:t>株式会社ネオジャパン</a:t>
            </a:r>
            <a:endParaRPr lang="en-US" altLang="ja-JP" sz="1800" b="1" kern="0" dirty="0">
              <a:latin typeface="+mj-ea"/>
              <a:ea typeface="+mj-ea"/>
            </a:endParaRPr>
          </a:p>
          <a:p>
            <a:pPr defTabSz="685800" eaLnBrk="1" hangingPunct="1">
              <a:spcBef>
                <a:spcPts val="450"/>
              </a:spcBef>
              <a:buClr>
                <a:srgbClr val="0070C0"/>
              </a:buClr>
              <a:tabLst>
                <a:tab pos="1281113" algn="l"/>
              </a:tabLst>
              <a:defRPr/>
            </a:pPr>
            <a:r>
              <a:rPr lang="ja-JP" altLang="en-US" sz="1800" b="1" kern="0" dirty="0">
                <a:solidFill>
                  <a:srgbClr val="344FA1"/>
                </a:solidFill>
                <a:latin typeface="+mj-ea"/>
                <a:ea typeface="+mj-ea"/>
              </a:rPr>
              <a:t>本社</a:t>
            </a:r>
            <a:r>
              <a:rPr lang="en-US" altLang="ja-JP" sz="1800" b="1" kern="0" dirty="0">
                <a:solidFill>
                  <a:schemeClr val="tx1">
                    <a:lumMod val="75000"/>
                    <a:lumOff val="25000"/>
                  </a:schemeClr>
                </a:solidFill>
                <a:latin typeface="+mj-ea"/>
                <a:ea typeface="+mj-ea"/>
              </a:rPr>
              <a:t>	</a:t>
            </a:r>
            <a:r>
              <a:rPr lang="ja-JP" altLang="en-US" sz="1800" kern="0" dirty="0">
                <a:latin typeface="+mj-ea"/>
                <a:ea typeface="+mj-ea"/>
              </a:rPr>
              <a:t>神奈川県横浜市西区みなとみらい二丁目</a:t>
            </a:r>
            <a:r>
              <a:rPr lang="en-US" altLang="ja-JP" sz="1800" kern="0" dirty="0">
                <a:latin typeface="+mj-ea"/>
                <a:ea typeface="+mj-ea"/>
              </a:rPr>
              <a:t>2</a:t>
            </a:r>
            <a:r>
              <a:rPr lang="ja-JP" altLang="en-US" sz="1800" kern="0" dirty="0">
                <a:latin typeface="+mj-ea"/>
                <a:ea typeface="+mj-ea"/>
              </a:rPr>
              <a:t>－</a:t>
            </a:r>
            <a:r>
              <a:rPr lang="en-US" altLang="ja-JP" sz="1800" kern="0" dirty="0">
                <a:latin typeface="+mj-ea"/>
                <a:ea typeface="+mj-ea"/>
              </a:rPr>
              <a:t>1</a:t>
            </a:r>
            <a:br>
              <a:rPr lang="en-US" altLang="ja-JP" sz="1800" kern="0" dirty="0">
                <a:latin typeface="+mj-ea"/>
                <a:ea typeface="+mj-ea"/>
              </a:rPr>
            </a:br>
            <a:r>
              <a:rPr lang="en-US" altLang="ja-JP" sz="1800" kern="0" dirty="0">
                <a:latin typeface="+mj-ea"/>
                <a:ea typeface="+mj-ea"/>
              </a:rPr>
              <a:t>	</a:t>
            </a:r>
            <a:r>
              <a:rPr lang="ja-JP" altLang="en-US" sz="1800" kern="0" dirty="0">
                <a:latin typeface="+mj-ea"/>
                <a:ea typeface="+mj-ea"/>
              </a:rPr>
              <a:t>横浜ランドマークタワー</a:t>
            </a:r>
            <a:r>
              <a:rPr lang="en-US" altLang="ja-JP" sz="1800" kern="0" dirty="0">
                <a:latin typeface="+mj-ea"/>
                <a:ea typeface="+mj-ea"/>
              </a:rPr>
              <a:t>10</a:t>
            </a:r>
            <a:r>
              <a:rPr lang="ja-JP" altLang="en-US" sz="1800" kern="0" dirty="0">
                <a:latin typeface="+mj-ea"/>
                <a:ea typeface="+mj-ea"/>
              </a:rPr>
              <a:t>階</a:t>
            </a:r>
            <a:endParaRPr lang="en-US" altLang="ja-JP" sz="1800" kern="0" dirty="0">
              <a:latin typeface="+mj-ea"/>
              <a:ea typeface="+mj-ea"/>
            </a:endParaRPr>
          </a:p>
          <a:p>
            <a:pPr defTabSz="685800" eaLnBrk="1" hangingPunct="1">
              <a:spcBef>
                <a:spcPts val="450"/>
              </a:spcBef>
              <a:buClr>
                <a:srgbClr val="0070C0"/>
              </a:buClr>
              <a:tabLst>
                <a:tab pos="1281113" algn="l"/>
              </a:tabLst>
              <a:defRPr/>
            </a:pPr>
            <a:r>
              <a:rPr lang="ja-JP" altLang="en-US" sz="1800" b="1" kern="0" dirty="0">
                <a:solidFill>
                  <a:srgbClr val="344FA1"/>
                </a:solidFill>
                <a:latin typeface="+mj-ea"/>
                <a:ea typeface="+mj-ea"/>
              </a:rPr>
              <a:t>拠点</a:t>
            </a:r>
            <a:r>
              <a:rPr lang="en-US" altLang="ja-JP" sz="1800" b="1" kern="0" dirty="0">
                <a:solidFill>
                  <a:schemeClr val="tx1">
                    <a:lumMod val="75000"/>
                    <a:lumOff val="25000"/>
                  </a:schemeClr>
                </a:solidFill>
                <a:latin typeface="+mj-ea"/>
                <a:ea typeface="+mj-ea"/>
              </a:rPr>
              <a:t>	</a:t>
            </a:r>
            <a:r>
              <a:rPr lang="ja-JP" altLang="en-US" sz="1800" kern="0" dirty="0">
                <a:latin typeface="+mj-ea"/>
                <a:ea typeface="+mj-ea"/>
              </a:rPr>
              <a:t>大阪・名古屋・福岡</a:t>
            </a:r>
            <a:endParaRPr lang="en-US" altLang="ja-JP" sz="1800" kern="0" dirty="0">
              <a:latin typeface="+mj-ea"/>
              <a:ea typeface="+mj-ea"/>
            </a:endParaRPr>
          </a:p>
          <a:p>
            <a:pPr defTabSz="685800" eaLnBrk="1" hangingPunct="1">
              <a:spcBef>
                <a:spcPts val="450"/>
              </a:spcBef>
              <a:buClr>
                <a:srgbClr val="0070C0"/>
              </a:buClr>
              <a:tabLst>
                <a:tab pos="1281113" algn="l"/>
              </a:tabLst>
              <a:defRPr/>
            </a:pPr>
            <a:r>
              <a:rPr lang="ja-JP" altLang="en-US" sz="1800" b="1" kern="0" dirty="0">
                <a:solidFill>
                  <a:srgbClr val="344FA1"/>
                </a:solidFill>
                <a:latin typeface="+mj-ea"/>
                <a:ea typeface="+mj-ea"/>
              </a:rPr>
              <a:t>代表</a:t>
            </a:r>
            <a:r>
              <a:rPr lang="en-US" altLang="ja-JP" sz="1800" b="1" kern="0" dirty="0">
                <a:solidFill>
                  <a:schemeClr val="tx1">
                    <a:lumMod val="75000"/>
                    <a:lumOff val="25000"/>
                  </a:schemeClr>
                </a:solidFill>
                <a:latin typeface="+mj-ea"/>
                <a:ea typeface="+mj-ea"/>
              </a:rPr>
              <a:t>	</a:t>
            </a:r>
            <a:r>
              <a:rPr lang="zh-TW" altLang="en-US" sz="1800" kern="0" dirty="0">
                <a:latin typeface="+mj-ea"/>
                <a:ea typeface="+mj-ea"/>
              </a:rPr>
              <a:t>代表取締役社長 齋藤 晶議</a:t>
            </a:r>
            <a:endParaRPr lang="en-US" altLang="zh-TW" sz="1800" kern="0" dirty="0">
              <a:latin typeface="+mj-ea"/>
              <a:ea typeface="+mj-ea"/>
            </a:endParaRPr>
          </a:p>
          <a:p>
            <a:pPr defTabSz="685800" eaLnBrk="1" hangingPunct="1">
              <a:spcBef>
                <a:spcPts val="450"/>
              </a:spcBef>
              <a:buClr>
                <a:srgbClr val="0070C0"/>
              </a:buClr>
              <a:tabLst>
                <a:tab pos="1281113" algn="l"/>
              </a:tabLst>
              <a:defRPr/>
            </a:pPr>
            <a:r>
              <a:rPr lang="ja-JP" altLang="en-US" sz="1800" b="1" kern="0" dirty="0">
                <a:solidFill>
                  <a:srgbClr val="344FA1"/>
                </a:solidFill>
                <a:latin typeface="+mj-ea"/>
                <a:ea typeface="+mj-ea"/>
              </a:rPr>
              <a:t>設立</a:t>
            </a:r>
            <a:r>
              <a:rPr lang="en-US" altLang="ja-JP" sz="1800" b="1" kern="0" dirty="0">
                <a:solidFill>
                  <a:schemeClr val="tx1">
                    <a:lumMod val="75000"/>
                    <a:lumOff val="25000"/>
                  </a:schemeClr>
                </a:solidFill>
                <a:latin typeface="+mj-ea"/>
                <a:ea typeface="+mj-ea"/>
              </a:rPr>
              <a:t>	</a:t>
            </a:r>
            <a:r>
              <a:rPr lang="en-US" altLang="ja-JP" sz="1800" kern="0" dirty="0">
                <a:latin typeface="+mj-ea"/>
                <a:ea typeface="+mj-ea"/>
              </a:rPr>
              <a:t>1992</a:t>
            </a:r>
            <a:r>
              <a:rPr lang="ja-JP" altLang="en-US" sz="1800" kern="0" dirty="0">
                <a:latin typeface="+mj-ea"/>
                <a:ea typeface="+mj-ea"/>
              </a:rPr>
              <a:t>年（平成</a:t>
            </a:r>
            <a:r>
              <a:rPr lang="en-US" altLang="ja-JP" sz="1800" kern="0" dirty="0">
                <a:latin typeface="+mj-ea"/>
                <a:ea typeface="+mj-ea"/>
              </a:rPr>
              <a:t>4</a:t>
            </a:r>
            <a:r>
              <a:rPr lang="ja-JP" altLang="en-US" sz="1800" kern="0" dirty="0">
                <a:latin typeface="+mj-ea"/>
                <a:ea typeface="+mj-ea"/>
              </a:rPr>
              <a:t>年）</a:t>
            </a:r>
            <a:r>
              <a:rPr lang="en-US" altLang="ja-JP" sz="1800" kern="0" dirty="0">
                <a:latin typeface="+mj-ea"/>
                <a:ea typeface="+mj-ea"/>
              </a:rPr>
              <a:t>2</a:t>
            </a:r>
            <a:r>
              <a:rPr lang="ja-JP" altLang="en-US" sz="1800" kern="0" dirty="0">
                <a:latin typeface="+mj-ea"/>
                <a:ea typeface="+mj-ea"/>
              </a:rPr>
              <a:t>月</a:t>
            </a:r>
            <a:r>
              <a:rPr lang="en-US" altLang="ja-JP" sz="1800" kern="0" dirty="0">
                <a:latin typeface="+mj-ea"/>
                <a:ea typeface="+mj-ea"/>
              </a:rPr>
              <a:t>29</a:t>
            </a:r>
            <a:r>
              <a:rPr lang="ja-JP" altLang="en-US" sz="1800" kern="0" dirty="0">
                <a:latin typeface="+mj-ea"/>
                <a:ea typeface="+mj-ea"/>
              </a:rPr>
              <a:t>日</a:t>
            </a:r>
            <a:endParaRPr lang="en-US" altLang="ja-JP" sz="1800" kern="0" dirty="0">
              <a:latin typeface="+mj-ea"/>
              <a:ea typeface="+mj-ea"/>
            </a:endParaRPr>
          </a:p>
          <a:p>
            <a:pPr defTabSz="685800" eaLnBrk="1" hangingPunct="1">
              <a:spcBef>
                <a:spcPts val="450"/>
              </a:spcBef>
              <a:buClr>
                <a:srgbClr val="0070C0"/>
              </a:buClr>
              <a:tabLst>
                <a:tab pos="1281113" algn="l"/>
              </a:tabLst>
              <a:defRPr/>
            </a:pPr>
            <a:r>
              <a:rPr lang="ja-JP" altLang="en-US" sz="1800" b="1" kern="0" dirty="0">
                <a:solidFill>
                  <a:srgbClr val="344FA1"/>
                </a:solidFill>
                <a:latin typeface="+mj-ea"/>
                <a:ea typeface="+mj-ea"/>
              </a:rPr>
              <a:t>資本金</a:t>
            </a:r>
            <a:r>
              <a:rPr lang="en-US" altLang="ja-JP" sz="1800" b="1" kern="0" dirty="0">
                <a:solidFill>
                  <a:schemeClr val="tx1">
                    <a:lumMod val="75000"/>
                    <a:lumOff val="25000"/>
                  </a:schemeClr>
                </a:solidFill>
                <a:latin typeface="+mj-ea"/>
                <a:ea typeface="+mj-ea"/>
              </a:rPr>
              <a:t>	</a:t>
            </a:r>
            <a:r>
              <a:rPr lang="en-US" altLang="ja-JP" sz="1800" kern="0" dirty="0">
                <a:latin typeface="+mj-ea"/>
                <a:ea typeface="+mj-ea"/>
              </a:rPr>
              <a:t>2</a:t>
            </a:r>
            <a:r>
              <a:rPr lang="ja-JP" altLang="en-US" sz="1800" kern="0" dirty="0">
                <a:latin typeface="+mj-ea"/>
                <a:ea typeface="+mj-ea"/>
              </a:rPr>
              <a:t>億</a:t>
            </a:r>
            <a:r>
              <a:rPr lang="en-US" altLang="ja-JP" sz="1800" kern="0" dirty="0">
                <a:latin typeface="+mj-ea"/>
                <a:ea typeface="+mj-ea"/>
              </a:rPr>
              <a:t>9530</a:t>
            </a:r>
            <a:r>
              <a:rPr lang="ja-JP" altLang="en-US" sz="1800" kern="0" dirty="0">
                <a:latin typeface="+mj-ea"/>
                <a:ea typeface="+mj-ea"/>
              </a:rPr>
              <a:t>万円</a:t>
            </a:r>
            <a:endParaRPr lang="en-US" altLang="ja-JP" sz="1800" kern="0" dirty="0">
              <a:latin typeface="+mj-ea"/>
              <a:ea typeface="+mj-ea"/>
            </a:endParaRPr>
          </a:p>
          <a:p>
            <a:pPr defTabSz="685800" eaLnBrk="1" hangingPunct="1">
              <a:spcBef>
                <a:spcPts val="450"/>
              </a:spcBef>
              <a:buClr>
                <a:srgbClr val="0070C0"/>
              </a:buClr>
              <a:tabLst>
                <a:tab pos="1281113" algn="l"/>
              </a:tabLst>
              <a:defRPr/>
            </a:pPr>
            <a:r>
              <a:rPr lang="ja-JP" altLang="en-US" sz="1800" b="1" kern="0" dirty="0">
                <a:solidFill>
                  <a:srgbClr val="344FA1"/>
                </a:solidFill>
                <a:latin typeface="+mj-ea"/>
                <a:ea typeface="+mj-ea"/>
              </a:rPr>
              <a:t>従業員</a:t>
            </a:r>
            <a:r>
              <a:rPr lang="en-US" altLang="ja-JP" sz="1800" b="1" kern="0" dirty="0">
                <a:solidFill>
                  <a:schemeClr val="tx1">
                    <a:lumMod val="75000"/>
                    <a:lumOff val="25000"/>
                  </a:schemeClr>
                </a:solidFill>
                <a:latin typeface="+mj-ea"/>
                <a:ea typeface="+mj-ea"/>
              </a:rPr>
              <a:t>	</a:t>
            </a:r>
            <a:r>
              <a:rPr lang="ja-JP" altLang="en-US" sz="1800" kern="0" dirty="0">
                <a:latin typeface="+mj-ea"/>
                <a:ea typeface="+mj-ea"/>
              </a:rPr>
              <a:t>連結</a:t>
            </a:r>
            <a:r>
              <a:rPr lang="en-US" altLang="ja-JP" sz="1800" kern="0" dirty="0">
                <a:latin typeface="+mj-ea"/>
                <a:ea typeface="+mj-ea"/>
              </a:rPr>
              <a:t>256</a:t>
            </a:r>
            <a:r>
              <a:rPr lang="ja-JP" altLang="en-US" sz="1800" kern="0" dirty="0">
                <a:latin typeface="+mj-ea"/>
                <a:ea typeface="+mj-ea"/>
              </a:rPr>
              <a:t>名</a:t>
            </a:r>
            <a:endParaRPr lang="en-US" altLang="ja-JP" sz="1800" kern="0" dirty="0">
              <a:latin typeface="+mj-ea"/>
              <a:ea typeface="+mj-ea"/>
            </a:endParaRPr>
          </a:p>
          <a:p>
            <a:pPr defTabSz="685800" eaLnBrk="1" hangingPunct="1">
              <a:lnSpc>
                <a:spcPct val="120000"/>
              </a:lnSpc>
              <a:buClr>
                <a:srgbClr val="0070C0"/>
              </a:buClr>
              <a:tabLst>
                <a:tab pos="1281113" algn="l"/>
              </a:tabLst>
              <a:defRPr/>
            </a:pPr>
            <a:r>
              <a:rPr lang="ja-JP" altLang="en-US" sz="1800" b="1" kern="0" dirty="0">
                <a:solidFill>
                  <a:srgbClr val="344FA1"/>
                </a:solidFill>
                <a:latin typeface="+mj-ea"/>
                <a:ea typeface="+mj-ea"/>
              </a:rPr>
              <a:t>事業内容</a:t>
            </a:r>
            <a:r>
              <a:rPr lang="en-US" altLang="ja-JP" sz="1800" b="1" kern="0" dirty="0">
                <a:solidFill>
                  <a:schemeClr val="tx1">
                    <a:lumMod val="75000"/>
                    <a:lumOff val="25000"/>
                  </a:schemeClr>
                </a:solidFill>
                <a:latin typeface="+mj-ea"/>
                <a:ea typeface="+mj-ea"/>
              </a:rPr>
              <a:t>	</a:t>
            </a:r>
            <a:r>
              <a:rPr lang="ja-JP" altLang="en-US" sz="1800" b="1" kern="0" dirty="0">
                <a:solidFill>
                  <a:schemeClr val="tx1">
                    <a:lumMod val="75000"/>
                    <a:lumOff val="25000"/>
                  </a:schemeClr>
                </a:solidFill>
                <a:latin typeface="+mj-ea"/>
                <a:ea typeface="+mj-ea"/>
              </a:rPr>
              <a:t>　</a:t>
            </a:r>
            <a:endParaRPr lang="en-US" altLang="ja-JP" sz="1800" b="1" kern="0" dirty="0">
              <a:solidFill>
                <a:schemeClr val="tx1">
                  <a:lumMod val="75000"/>
                  <a:lumOff val="25000"/>
                </a:schemeClr>
              </a:solidFill>
              <a:latin typeface="+mj-ea"/>
              <a:ea typeface="+mj-ea"/>
            </a:endParaRPr>
          </a:p>
          <a:p>
            <a:pPr defTabSz="685800" eaLnBrk="1" hangingPunct="1">
              <a:lnSpc>
                <a:spcPct val="120000"/>
              </a:lnSpc>
              <a:buClr>
                <a:srgbClr val="0070C0"/>
              </a:buClr>
              <a:tabLst>
                <a:tab pos="1281113" algn="l"/>
              </a:tabLst>
              <a:defRPr/>
            </a:pPr>
            <a:r>
              <a:rPr lang="ja-JP" altLang="en-US" sz="1800" b="1" kern="0" dirty="0">
                <a:solidFill>
                  <a:schemeClr val="tx1">
                    <a:lumMod val="75000"/>
                    <a:lumOff val="25000"/>
                  </a:schemeClr>
                </a:solidFill>
                <a:latin typeface="+mj-ea"/>
                <a:ea typeface="+mj-ea"/>
              </a:rPr>
              <a:t>・パッケージソフトの開発・販売 </a:t>
            </a:r>
            <a:r>
              <a:rPr lang="en-US" altLang="ja-JP" sz="1800" b="1" kern="0" dirty="0">
                <a:solidFill>
                  <a:schemeClr val="tx1">
                    <a:lumMod val="75000"/>
                    <a:lumOff val="25000"/>
                  </a:schemeClr>
                </a:solidFill>
                <a:latin typeface="+mj-ea"/>
                <a:ea typeface="+mj-ea"/>
              </a:rPr>
              <a:t>/ </a:t>
            </a:r>
            <a:r>
              <a:rPr lang="ja-JP" altLang="en-US" sz="1800" b="1" kern="0" dirty="0">
                <a:solidFill>
                  <a:schemeClr val="tx1">
                    <a:lumMod val="75000"/>
                    <a:lumOff val="25000"/>
                  </a:schemeClr>
                </a:solidFill>
                <a:latin typeface="+mj-ea"/>
                <a:ea typeface="+mj-ea"/>
              </a:rPr>
              <a:t>クラウドサービス</a:t>
            </a:r>
          </a:p>
          <a:p>
            <a:pPr defTabSz="685800" eaLnBrk="1" hangingPunct="1">
              <a:lnSpc>
                <a:spcPct val="120000"/>
              </a:lnSpc>
              <a:buClr>
                <a:srgbClr val="0070C0"/>
              </a:buClr>
              <a:tabLst>
                <a:tab pos="1281113" algn="l"/>
              </a:tabLst>
              <a:defRPr/>
            </a:pPr>
            <a:r>
              <a:rPr lang="ja-JP" altLang="en-US" sz="1800" b="1" kern="0" dirty="0">
                <a:solidFill>
                  <a:schemeClr val="tx1">
                    <a:lumMod val="75000"/>
                    <a:lumOff val="25000"/>
                  </a:schemeClr>
                </a:solidFill>
                <a:latin typeface="+mj-ea"/>
                <a:ea typeface="+mj-ea"/>
              </a:rPr>
              <a:t>・コンサルティングからアプリケーション・システムの企画</a:t>
            </a:r>
            <a:r>
              <a:rPr lang="en-US" altLang="ja-JP" sz="1800" b="1" kern="0" dirty="0">
                <a:solidFill>
                  <a:schemeClr val="tx1">
                    <a:lumMod val="75000"/>
                    <a:lumOff val="25000"/>
                  </a:schemeClr>
                </a:solidFill>
                <a:latin typeface="+mj-ea"/>
                <a:ea typeface="+mj-ea"/>
              </a:rPr>
              <a:t>/</a:t>
            </a:r>
          </a:p>
          <a:p>
            <a:pPr defTabSz="685800" eaLnBrk="1" hangingPunct="1">
              <a:lnSpc>
                <a:spcPct val="120000"/>
              </a:lnSpc>
              <a:buClr>
                <a:srgbClr val="0070C0"/>
              </a:buClr>
              <a:tabLst>
                <a:tab pos="1281113" algn="l"/>
              </a:tabLst>
              <a:defRPr/>
            </a:pPr>
            <a:r>
              <a:rPr lang="ja-JP" altLang="en-US" sz="1800" b="1" kern="0" dirty="0">
                <a:solidFill>
                  <a:schemeClr val="tx1">
                    <a:lumMod val="75000"/>
                    <a:lumOff val="25000"/>
                  </a:schemeClr>
                </a:solidFill>
                <a:latin typeface="+mj-ea"/>
                <a:ea typeface="+mj-ea"/>
              </a:rPr>
              <a:t>　設計</a:t>
            </a:r>
            <a:r>
              <a:rPr lang="en-US" altLang="ja-JP" sz="1800" b="1" kern="0" dirty="0">
                <a:solidFill>
                  <a:schemeClr val="tx1">
                    <a:lumMod val="75000"/>
                    <a:lumOff val="25000"/>
                  </a:schemeClr>
                </a:solidFill>
                <a:latin typeface="+mj-ea"/>
                <a:ea typeface="+mj-ea"/>
              </a:rPr>
              <a:t>/</a:t>
            </a:r>
            <a:r>
              <a:rPr lang="ja-JP" altLang="en-US" sz="1800" b="1" kern="0" dirty="0">
                <a:solidFill>
                  <a:schemeClr val="tx1">
                    <a:lumMod val="75000"/>
                    <a:lumOff val="25000"/>
                  </a:schemeClr>
                </a:solidFill>
                <a:latin typeface="+mj-ea"/>
                <a:ea typeface="+mj-ea"/>
              </a:rPr>
              <a:t>開発</a:t>
            </a:r>
            <a:endParaRPr lang="en-US" altLang="ja-JP" sz="1800" b="1" kern="0" dirty="0">
              <a:solidFill>
                <a:schemeClr val="tx1">
                  <a:lumMod val="75000"/>
                  <a:lumOff val="25000"/>
                </a:schemeClr>
              </a:solidFill>
              <a:latin typeface="+mj-ea"/>
              <a:ea typeface="+mj-ea"/>
            </a:endParaRPr>
          </a:p>
          <a:p>
            <a:pPr eaLnBrk="1" hangingPunct="1">
              <a:lnSpc>
                <a:spcPct val="120000"/>
              </a:lnSpc>
              <a:buClr>
                <a:srgbClr val="0070C0"/>
              </a:buClr>
              <a:tabLst>
                <a:tab pos="1281113" algn="l"/>
              </a:tabLst>
              <a:defRPr/>
            </a:pPr>
            <a:r>
              <a:rPr lang="ja-JP" altLang="en-US" sz="1800" b="1" kern="0" dirty="0">
                <a:solidFill>
                  <a:schemeClr val="tx1">
                    <a:lumMod val="75000"/>
                    <a:lumOff val="25000"/>
                  </a:schemeClr>
                </a:solidFill>
                <a:latin typeface="+mj-ea"/>
                <a:ea typeface="+mj-ea"/>
              </a:rPr>
              <a:t>・ネットワークインフラ構築など、</a:t>
            </a:r>
            <a:endParaRPr lang="en-US" altLang="ja-JP" sz="1800" b="1" kern="0" dirty="0">
              <a:solidFill>
                <a:schemeClr val="tx1">
                  <a:lumMod val="75000"/>
                  <a:lumOff val="25000"/>
                </a:schemeClr>
              </a:solidFill>
              <a:latin typeface="+mj-ea"/>
              <a:ea typeface="+mj-ea"/>
            </a:endParaRPr>
          </a:p>
          <a:p>
            <a:pPr eaLnBrk="1" hangingPunct="1">
              <a:lnSpc>
                <a:spcPct val="120000"/>
              </a:lnSpc>
              <a:buClr>
                <a:srgbClr val="0070C0"/>
              </a:buClr>
              <a:tabLst>
                <a:tab pos="1281113" algn="l"/>
              </a:tabLst>
              <a:defRPr/>
            </a:pPr>
            <a:r>
              <a:rPr lang="ja-JP" altLang="en-US" sz="1800" b="1" kern="0" dirty="0">
                <a:solidFill>
                  <a:schemeClr val="tx1">
                    <a:lumMod val="75000"/>
                    <a:lumOff val="25000"/>
                  </a:schemeClr>
                </a:solidFill>
                <a:latin typeface="+mj-ea"/>
                <a:ea typeface="+mj-ea"/>
              </a:rPr>
              <a:t>システムにかかわるあらゆるサービスを統合的に提</a:t>
            </a:r>
            <a:r>
              <a:rPr lang="ja-JP" altLang="en-US" sz="1800" b="1" kern="0" dirty="0">
                <a:solidFill>
                  <a:schemeClr val="tx1">
                    <a:lumMod val="75000"/>
                    <a:lumOff val="25000"/>
                  </a:schemeClr>
                </a:solidFill>
                <a:latin typeface="+mn-lt"/>
                <a:ea typeface="游ゴシック" panose="020B0400000000000000" pitchFamily="50" charset="-128"/>
              </a:rPr>
              <a:t>供　　　　　　　　　　</a:t>
            </a:r>
            <a:endParaRPr lang="en-US" altLang="ja-JP" sz="1800" b="1" kern="0" dirty="0">
              <a:solidFill>
                <a:schemeClr val="tx1">
                  <a:lumMod val="75000"/>
                  <a:lumOff val="25000"/>
                </a:schemeClr>
              </a:solidFill>
              <a:latin typeface="+mn-lt"/>
              <a:ea typeface="游ゴシック" panose="020B0400000000000000" pitchFamily="50" charset="-128"/>
            </a:endParaRPr>
          </a:p>
        </p:txBody>
      </p:sp>
      <p:grpSp>
        <p:nvGrpSpPr>
          <p:cNvPr id="8" name="グループ化 7">
            <a:extLst>
              <a:ext uri="{FF2B5EF4-FFF2-40B4-BE49-F238E27FC236}">
                <a16:creationId xmlns:a16="http://schemas.microsoft.com/office/drawing/2014/main" id="{540F9AA5-0B4B-3558-E562-27A12A60C970}"/>
              </a:ext>
            </a:extLst>
          </p:cNvPr>
          <p:cNvGrpSpPr/>
          <p:nvPr/>
        </p:nvGrpSpPr>
        <p:grpSpPr>
          <a:xfrm>
            <a:off x="7282687" y="5004929"/>
            <a:ext cx="3919470" cy="1917043"/>
            <a:chOff x="8560337" y="5389712"/>
            <a:chExt cx="3486498" cy="1705272"/>
          </a:xfrm>
        </p:grpSpPr>
        <p:sp>
          <p:nvSpPr>
            <p:cNvPr id="9" name="正方形/長方形 8">
              <a:extLst>
                <a:ext uri="{FF2B5EF4-FFF2-40B4-BE49-F238E27FC236}">
                  <a16:creationId xmlns:a16="http://schemas.microsoft.com/office/drawing/2014/main" id="{25ED2F1F-09AB-0B21-CE47-04AC1F920111}"/>
                </a:ext>
              </a:extLst>
            </p:cNvPr>
            <p:cNvSpPr/>
            <p:nvPr/>
          </p:nvSpPr>
          <p:spPr bwMode="gray">
            <a:xfrm>
              <a:off x="8560337" y="5389712"/>
              <a:ext cx="3486498" cy="1101280"/>
            </a:xfrm>
            <a:prstGeom prst="rect">
              <a:avLst/>
            </a:prstGeom>
            <a:solidFill>
              <a:srgbClr val="EEECE1"/>
            </a:solidFill>
            <a:ln w="25400" cap="flat" cmpd="sng" algn="ctr">
              <a:noFill/>
              <a:prstDash val="solid"/>
            </a:ln>
            <a:effectLst/>
          </p:spPr>
          <p:txBody>
            <a:bodyPr rtlCol="0" anchor="ctr"/>
            <a:lstStyle/>
            <a:p>
              <a:pPr algn="ctr" defTabSz="685800">
                <a:defRPr/>
              </a:pPr>
              <a:endParaRPr kumimoji="0" lang="ja-JP" altLang="en-US" kern="0">
                <a:solidFill>
                  <a:prstClr val="white"/>
                </a:solidFill>
                <a:latin typeface="源ノ角ゴシック JP Light"/>
                <a:ea typeface="源ノ角ゴシック JP Light"/>
              </a:endParaRPr>
            </a:p>
          </p:txBody>
        </p:sp>
        <p:sp>
          <p:nvSpPr>
            <p:cNvPr id="10" name="テキスト ボックス 9">
              <a:extLst>
                <a:ext uri="{FF2B5EF4-FFF2-40B4-BE49-F238E27FC236}">
                  <a16:creationId xmlns:a16="http://schemas.microsoft.com/office/drawing/2014/main" id="{2BF5B76A-7905-4200-8DA1-2485C63A7F4A}"/>
                </a:ext>
              </a:extLst>
            </p:cNvPr>
            <p:cNvSpPr txBox="1"/>
            <p:nvPr/>
          </p:nvSpPr>
          <p:spPr bwMode="gray">
            <a:xfrm>
              <a:off x="10171567" y="5679213"/>
              <a:ext cx="1853217" cy="1415771"/>
            </a:xfrm>
            <a:prstGeom prst="rect">
              <a:avLst/>
            </a:prstGeom>
            <a:noFill/>
          </p:spPr>
          <p:txBody>
            <a:bodyPr wrap="square" rtlCol="0">
              <a:spAutoFit/>
            </a:bodyPr>
            <a:lstStyle/>
            <a:p>
              <a:pPr algn="just" defTabSz="685800">
                <a:spcBef>
                  <a:spcPts val="450"/>
                </a:spcBef>
                <a:defRPr/>
              </a:pPr>
              <a:r>
                <a:rPr kumimoji="0" lang="ja-JP" altLang="en-US" sz="900" kern="0" dirty="0">
                  <a:solidFill>
                    <a:prstClr val="black">
                      <a:lumMod val="75000"/>
                      <a:lumOff val="25000"/>
                    </a:prstClr>
                  </a:solidFill>
                  <a:latin typeface="游ゴシック" panose="020B0400000000000000" pitchFamily="50" charset="-128"/>
                  <a:ea typeface="游ゴシック" panose="020B0400000000000000" pitchFamily="50" charset="-128"/>
                </a:rPr>
                <a:t>当社は外部機関に認証されたマネジメントシステム規格として、情報セキュリティ管理（</a:t>
              </a:r>
              <a:r>
                <a:rPr kumimoji="0" lang="en-US" altLang="ja-JP" sz="900" kern="0" dirty="0">
                  <a:solidFill>
                    <a:prstClr val="black">
                      <a:lumMod val="75000"/>
                      <a:lumOff val="25000"/>
                    </a:prstClr>
                  </a:solidFill>
                  <a:latin typeface="游ゴシック" panose="020B0400000000000000" pitchFamily="50" charset="-128"/>
                  <a:ea typeface="游ゴシック" panose="020B0400000000000000" pitchFamily="50" charset="-128"/>
                </a:rPr>
                <a:t>ISMS</a:t>
              </a:r>
              <a:r>
                <a:rPr kumimoji="0" lang="ja-JP" altLang="en-US" sz="900" kern="0" dirty="0">
                  <a:solidFill>
                    <a:prstClr val="black">
                      <a:lumMod val="75000"/>
                      <a:lumOff val="25000"/>
                    </a:prstClr>
                  </a:solidFill>
                  <a:latin typeface="游ゴシック" panose="020B0400000000000000" pitchFamily="50" charset="-128"/>
                  <a:ea typeface="游ゴシック" panose="020B0400000000000000" pitchFamily="50" charset="-128"/>
                </a:rPr>
                <a:t>）の</a:t>
              </a:r>
              <a:r>
                <a:rPr kumimoji="0" lang="en-US" altLang="ja-JP" sz="900" kern="0" dirty="0" err="1">
                  <a:solidFill>
                    <a:prstClr val="black">
                      <a:lumMod val="75000"/>
                      <a:lumOff val="25000"/>
                    </a:prstClr>
                  </a:solidFill>
                  <a:latin typeface="游ゴシック" panose="020B0400000000000000" pitchFamily="50" charset="-128"/>
                  <a:ea typeface="游ゴシック" panose="020B0400000000000000" pitchFamily="50" charset="-128"/>
                </a:rPr>
                <a:t>ISO27001</a:t>
              </a:r>
              <a:r>
                <a:rPr kumimoji="0" lang="ja-JP" altLang="en-US" sz="900" kern="0" dirty="0">
                  <a:solidFill>
                    <a:prstClr val="black">
                      <a:lumMod val="75000"/>
                      <a:lumOff val="25000"/>
                    </a:prstClr>
                  </a:solidFill>
                  <a:latin typeface="游ゴシック" panose="020B0400000000000000" pitchFamily="50" charset="-128"/>
                  <a:ea typeface="游ゴシック" panose="020B0400000000000000" pitchFamily="50" charset="-128"/>
                </a:rPr>
                <a:t>をプロダクト事業本部で取得しております。</a:t>
              </a:r>
              <a:endParaRPr lang="ja-JP" altLang="en-US" sz="900" kern="0" dirty="0">
                <a:solidFill>
                  <a:prstClr val="black">
                    <a:lumMod val="75000"/>
                    <a:lumOff val="25000"/>
                  </a:prstClr>
                </a:solidFill>
                <a:latin typeface="游ゴシック" panose="020B0400000000000000" pitchFamily="50" charset="-128"/>
                <a:ea typeface="游ゴシック" panose="020B0400000000000000" pitchFamily="50" charset="-128"/>
              </a:endParaRPr>
            </a:p>
          </p:txBody>
        </p:sp>
        <p:sp>
          <p:nvSpPr>
            <p:cNvPr id="11" name="テキスト ボックス 10">
              <a:extLst>
                <a:ext uri="{FF2B5EF4-FFF2-40B4-BE49-F238E27FC236}">
                  <a16:creationId xmlns:a16="http://schemas.microsoft.com/office/drawing/2014/main" id="{E3D85003-288E-5F5E-2348-B91F04814DBC}"/>
                </a:ext>
              </a:extLst>
            </p:cNvPr>
            <p:cNvSpPr txBox="1"/>
            <p:nvPr/>
          </p:nvSpPr>
          <p:spPr bwMode="gray">
            <a:xfrm>
              <a:off x="8560338" y="6247191"/>
              <a:ext cx="1622333" cy="451405"/>
            </a:xfrm>
            <a:prstGeom prst="rect">
              <a:avLst/>
            </a:prstGeom>
            <a:noFill/>
          </p:spPr>
          <p:txBody>
            <a:bodyPr wrap="square" rtlCol="0">
              <a:spAutoFit/>
            </a:bodyPr>
            <a:lstStyle/>
            <a:p>
              <a:pPr algn="ctr" defTabSz="685800">
                <a:defRPr/>
              </a:pPr>
              <a:r>
                <a:rPr kumimoji="0" lang="en-US" altLang="ja-JP" sz="800" kern="0" dirty="0">
                  <a:solidFill>
                    <a:prstClr val="black">
                      <a:lumMod val="75000"/>
                      <a:lumOff val="25000"/>
                    </a:prstClr>
                  </a:solidFill>
                  <a:latin typeface="游ゴシック" panose="020B0400000000000000" pitchFamily="50" charset="-128"/>
                  <a:ea typeface="游ゴシック" panose="020B0400000000000000" pitchFamily="50" charset="-128"/>
                </a:rPr>
                <a:t>IS 507686 / ISO (</a:t>
              </a:r>
              <a:r>
                <a:rPr kumimoji="0" lang="en-US" altLang="ja-JP" sz="800" kern="0" dirty="0" err="1">
                  <a:solidFill>
                    <a:prstClr val="black">
                      <a:lumMod val="75000"/>
                      <a:lumOff val="25000"/>
                    </a:prstClr>
                  </a:solidFill>
                  <a:latin typeface="游ゴシック" panose="020B0400000000000000" pitchFamily="50" charset="-128"/>
                  <a:ea typeface="游ゴシック" panose="020B0400000000000000" pitchFamily="50" charset="-128"/>
                </a:rPr>
                <a:t>JIS</a:t>
              </a:r>
              <a:r>
                <a:rPr kumimoji="0" lang="en-US" altLang="ja-JP" sz="800" kern="0" dirty="0">
                  <a:solidFill>
                    <a:prstClr val="black">
                      <a:lumMod val="75000"/>
                      <a:lumOff val="25000"/>
                    </a:prstClr>
                  </a:solidFill>
                  <a:latin typeface="游ゴシック" panose="020B0400000000000000" pitchFamily="50" charset="-128"/>
                  <a:ea typeface="游ゴシック" panose="020B0400000000000000" pitchFamily="50" charset="-128"/>
                </a:rPr>
                <a:t> Q) 27001</a:t>
              </a:r>
              <a:endParaRPr lang="ja-JP" altLang="en-US" sz="800" kern="0" dirty="0">
                <a:solidFill>
                  <a:prstClr val="black">
                    <a:lumMod val="75000"/>
                    <a:lumOff val="25000"/>
                  </a:prstClr>
                </a:solidFill>
                <a:latin typeface="游ゴシック" panose="020B0400000000000000" pitchFamily="50" charset="-128"/>
                <a:ea typeface="游ゴシック" panose="020B0400000000000000" pitchFamily="50" charset="-128"/>
              </a:endParaRPr>
            </a:p>
          </p:txBody>
        </p:sp>
        <p:sp>
          <p:nvSpPr>
            <p:cNvPr id="12" name="テキスト ボックス 11">
              <a:extLst>
                <a:ext uri="{FF2B5EF4-FFF2-40B4-BE49-F238E27FC236}">
                  <a16:creationId xmlns:a16="http://schemas.microsoft.com/office/drawing/2014/main" id="{CAB3A45C-41A4-BC9F-5F28-8BF60FEBC600}"/>
                </a:ext>
              </a:extLst>
            </p:cNvPr>
            <p:cNvSpPr txBox="1"/>
            <p:nvPr/>
          </p:nvSpPr>
          <p:spPr bwMode="gray">
            <a:xfrm>
              <a:off x="8562873" y="5426707"/>
              <a:ext cx="3252990" cy="533480"/>
            </a:xfrm>
            <a:prstGeom prst="rect">
              <a:avLst/>
            </a:prstGeom>
            <a:noFill/>
          </p:spPr>
          <p:txBody>
            <a:bodyPr wrap="square" rtlCol="0">
              <a:spAutoFit/>
            </a:bodyPr>
            <a:lstStyle/>
            <a:p>
              <a:pPr algn="just" defTabSz="685800">
                <a:spcBef>
                  <a:spcPts val="450"/>
                </a:spcBef>
                <a:defRPr/>
              </a:pPr>
              <a:r>
                <a:rPr kumimoji="0" lang="en-US" altLang="ja-JP" sz="1000" kern="0" dirty="0" err="1">
                  <a:solidFill>
                    <a:prstClr val="black">
                      <a:lumMod val="75000"/>
                      <a:lumOff val="25000"/>
                    </a:prstClr>
                  </a:solidFill>
                  <a:latin typeface="游ゴシック" panose="020B0400000000000000" pitchFamily="50" charset="-128"/>
                  <a:ea typeface="游ゴシック" panose="020B0400000000000000" pitchFamily="50" charset="-128"/>
                </a:rPr>
                <a:t>ISO27001</a:t>
              </a:r>
              <a:r>
                <a:rPr kumimoji="0" lang="ja-JP" altLang="en-US" sz="1000" kern="0" dirty="0">
                  <a:solidFill>
                    <a:prstClr val="black">
                      <a:lumMod val="75000"/>
                      <a:lumOff val="25000"/>
                    </a:prstClr>
                  </a:solidFill>
                  <a:latin typeface="游ゴシック" panose="020B0400000000000000" pitchFamily="50" charset="-128"/>
                  <a:ea typeface="游ゴシック" panose="020B0400000000000000" pitchFamily="50" charset="-128"/>
                </a:rPr>
                <a:t>／</a:t>
              </a:r>
              <a:r>
                <a:rPr kumimoji="0" lang="en-US" altLang="ja-JP" sz="1000" kern="0" dirty="0">
                  <a:solidFill>
                    <a:prstClr val="black">
                      <a:lumMod val="75000"/>
                      <a:lumOff val="25000"/>
                    </a:prstClr>
                  </a:solidFill>
                  <a:latin typeface="游ゴシック" panose="020B0400000000000000" pitchFamily="50" charset="-128"/>
                  <a:ea typeface="游ゴシック" panose="020B0400000000000000" pitchFamily="50" charset="-128"/>
                </a:rPr>
                <a:t>ISMS</a:t>
              </a:r>
              <a:r>
                <a:rPr kumimoji="0" lang="ja-JP" altLang="en-US" sz="1000" kern="0" dirty="0">
                  <a:solidFill>
                    <a:prstClr val="black">
                      <a:lumMod val="75000"/>
                      <a:lumOff val="25000"/>
                    </a:prstClr>
                  </a:solidFill>
                  <a:latin typeface="游ゴシック" panose="020B0400000000000000" pitchFamily="50" charset="-128"/>
                  <a:ea typeface="游ゴシック" panose="020B0400000000000000" pitchFamily="50" charset="-128"/>
                </a:rPr>
                <a:t>認証取得（プロダクト事業本部）</a:t>
              </a:r>
              <a:endParaRPr lang="ja-JP" altLang="en-US" sz="1000" kern="0" dirty="0">
                <a:solidFill>
                  <a:prstClr val="black">
                    <a:lumMod val="75000"/>
                    <a:lumOff val="25000"/>
                  </a:prstClr>
                </a:solidFill>
                <a:latin typeface="游ゴシック" panose="020B0400000000000000" pitchFamily="50" charset="-128"/>
                <a:ea typeface="游ゴシック" panose="020B0400000000000000" pitchFamily="50" charset="-128"/>
              </a:endParaRPr>
            </a:p>
          </p:txBody>
        </p:sp>
        <p:pic>
          <p:nvPicPr>
            <p:cNvPr id="13" name="図 12">
              <a:extLst>
                <a:ext uri="{FF2B5EF4-FFF2-40B4-BE49-F238E27FC236}">
                  <a16:creationId xmlns:a16="http://schemas.microsoft.com/office/drawing/2014/main" id="{73441AAF-714D-C15C-A3C9-FC39CC7F17A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69911" y="5704106"/>
              <a:ext cx="1452422" cy="544328"/>
            </a:xfrm>
            <a:prstGeom prst="rect">
              <a:avLst/>
            </a:prstGeom>
          </p:spPr>
        </p:pic>
      </p:grpSp>
      <p:grpSp>
        <p:nvGrpSpPr>
          <p:cNvPr id="14" name="グループ化 13">
            <a:extLst>
              <a:ext uri="{FF2B5EF4-FFF2-40B4-BE49-F238E27FC236}">
                <a16:creationId xmlns:a16="http://schemas.microsoft.com/office/drawing/2014/main" id="{729E98C1-0E04-4595-6BA9-5717006A968F}"/>
              </a:ext>
            </a:extLst>
          </p:cNvPr>
          <p:cNvGrpSpPr/>
          <p:nvPr/>
        </p:nvGrpSpPr>
        <p:grpSpPr>
          <a:xfrm>
            <a:off x="7304698" y="3578336"/>
            <a:ext cx="2167195" cy="1253632"/>
            <a:chOff x="5860860" y="5389712"/>
            <a:chExt cx="2189053" cy="1148914"/>
          </a:xfrm>
        </p:grpSpPr>
        <p:sp>
          <p:nvSpPr>
            <p:cNvPr id="15" name="正方形/長方形 14">
              <a:extLst>
                <a:ext uri="{FF2B5EF4-FFF2-40B4-BE49-F238E27FC236}">
                  <a16:creationId xmlns:a16="http://schemas.microsoft.com/office/drawing/2014/main" id="{039E941E-3F80-69A4-305E-3962FA95A1D8}"/>
                </a:ext>
              </a:extLst>
            </p:cNvPr>
            <p:cNvSpPr/>
            <p:nvPr/>
          </p:nvSpPr>
          <p:spPr bwMode="gray">
            <a:xfrm>
              <a:off x="5860860" y="5389712"/>
              <a:ext cx="2137988" cy="1148914"/>
            </a:xfrm>
            <a:prstGeom prst="rect">
              <a:avLst/>
            </a:prstGeom>
            <a:solidFill>
              <a:srgbClr val="EEECE1"/>
            </a:solidFill>
            <a:ln w="25400" cap="flat" cmpd="sng" algn="ctr">
              <a:noFill/>
              <a:prstDash val="solid"/>
            </a:ln>
            <a:effectLst/>
          </p:spPr>
          <p:txBody>
            <a:bodyPr rtlCol="0" anchor="ctr"/>
            <a:lstStyle/>
            <a:p>
              <a:pPr algn="ctr" defTabSz="685800">
                <a:defRPr/>
              </a:pPr>
              <a:endParaRPr kumimoji="0" lang="ja-JP" altLang="en-US" kern="0">
                <a:solidFill>
                  <a:prstClr val="white"/>
                </a:solidFill>
                <a:latin typeface="源ノ角ゴシック JP Light"/>
                <a:ea typeface="源ノ角ゴシック JP Light"/>
              </a:endParaRPr>
            </a:p>
          </p:txBody>
        </p:sp>
        <p:sp>
          <p:nvSpPr>
            <p:cNvPr id="16" name="テキスト ボックス 15">
              <a:extLst>
                <a:ext uri="{FF2B5EF4-FFF2-40B4-BE49-F238E27FC236}">
                  <a16:creationId xmlns:a16="http://schemas.microsoft.com/office/drawing/2014/main" id="{EB1AF575-84B4-6531-F92E-33B560594325}"/>
                </a:ext>
              </a:extLst>
            </p:cNvPr>
            <p:cNvSpPr txBox="1"/>
            <p:nvPr/>
          </p:nvSpPr>
          <p:spPr bwMode="gray">
            <a:xfrm>
              <a:off x="5860860" y="5493672"/>
              <a:ext cx="1267378" cy="1029341"/>
            </a:xfrm>
            <a:prstGeom prst="rect">
              <a:avLst/>
            </a:prstGeom>
            <a:noFill/>
          </p:spPr>
          <p:txBody>
            <a:bodyPr wrap="square" rtlCol="0">
              <a:spAutoFit/>
            </a:bodyPr>
            <a:lstStyle/>
            <a:p>
              <a:pPr algn="just" defTabSz="685800">
                <a:spcBef>
                  <a:spcPts val="450"/>
                </a:spcBef>
                <a:defRPr/>
              </a:pPr>
              <a:r>
                <a:rPr kumimoji="0" lang="zh-TW" altLang="en-US" sz="1000" kern="0" dirty="0">
                  <a:solidFill>
                    <a:prstClr val="black">
                      <a:lumMod val="75000"/>
                      <a:lumOff val="25000"/>
                    </a:prstClr>
                  </a:solidFill>
                  <a:latin typeface="游ゴシック" panose="020B0400000000000000" pitchFamily="50" charset="-128"/>
                  <a:ea typeface="游ゴシック" panose="020B0400000000000000" pitchFamily="50" charset="-128"/>
                </a:rPr>
                <a:t>東京証券取引所 </a:t>
              </a:r>
              <a:endParaRPr kumimoji="0" lang="en-US" altLang="zh-TW" sz="1000" kern="0" dirty="0">
                <a:solidFill>
                  <a:prstClr val="black">
                    <a:lumMod val="75000"/>
                    <a:lumOff val="25000"/>
                  </a:prstClr>
                </a:solidFill>
                <a:latin typeface="游ゴシック" panose="020B0400000000000000" pitchFamily="50" charset="-128"/>
                <a:ea typeface="游ゴシック" panose="020B0400000000000000" pitchFamily="50" charset="-128"/>
              </a:endParaRPr>
            </a:p>
            <a:p>
              <a:pPr algn="just" defTabSz="685800">
                <a:spcBef>
                  <a:spcPts val="450"/>
                </a:spcBef>
                <a:defRPr/>
              </a:pPr>
              <a:r>
                <a:rPr kumimoji="0" lang="ja-JP" altLang="en-US" sz="1000" kern="0" dirty="0">
                  <a:solidFill>
                    <a:prstClr val="black">
                      <a:lumMod val="75000"/>
                      <a:lumOff val="25000"/>
                    </a:prstClr>
                  </a:solidFill>
                  <a:latin typeface="游ゴシック" panose="020B0400000000000000" pitchFamily="50" charset="-128"/>
                  <a:ea typeface="游ゴシック" panose="020B0400000000000000" pitchFamily="50" charset="-128"/>
                </a:rPr>
                <a:t>プライム市場</a:t>
              </a:r>
              <a:r>
                <a:rPr kumimoji="0" lang="zh-TW" altLang="en-US" sz="1000" kern="0" dirty="0">
                  <a:solidFill>
                    <a:prstClr val="black">
                      <a:lumMod val="75000"/>
                      <a:lumOff val="25000"/>
                    </a:prstClr>
                  </a:solidFill>
                  <a:latin typeface="游ゴシック" panose="020B0400000000000000" pitchFamily="50" charset="-128"/>
                  <a:ea typeface="游ゴシック" panose="020B0400000000000000" pitchFamily="50" charset="-128"/>
                </a:rPr>
                <a:t>上場</a:t>
              </a:r>
              <a:endParaRPr lang="ja-JP" altLang="en-US" sz="1000" kern="0" dirty="0">
                <a:solidFill>
                  <a:prstClr val="black">
                    <a:lumMod val="75000"/>
                    <a:lumOff val="25000"/>
                  </a:prstClr>
                </a:solidFill>
                <a:latin typeface="游ゴシック" panose="020B0400000000000000" pitchFamily="50" charset="-128"/>
                <a:ea typeface="游ゴシック" panose="020B0400000000000000" pitchFamily="50" charset="-128"/>
              </a:endParaRPr>
            </a:p>
          </p:txBody>
        </p:sp>
        <p:sp>
          <p:nvSpPr>
            <p:cNvPr id="17" name="テキスト ボックス 16">
              <a:extLst>
                <a:ext uri="{FF2B5EF4-FFF2-40B4-BE49-F238E27FC236}">
                  <a16:creationId xmlns:a16="http://schemas.microsoft.com/office/drawing/2014/main" id="{29E8BE52-5E91-3925-D1B9-A86380FE8851}"/>
                </a:ext>
              </a:extLst>
            </p:cNvPr>
            <p:cNvSpPr txBox="1"/>
            <p:nvPr/>
          </p:nvSpPr>
          <p:spPr bwMode="gray">
            <a:xfrm>
              <a:off x="6931540" y="6246101"/>
              <a:ext cx="1118373" cy="203006"/>
            </a:xfrm>
            <a:prstGeom prst="rect">
              <a:avLst/>
            </a:prstGeom>
            <a:noFill/>
          </p:spPr>
          <p:txBody>
            <a:bodyPr wrap="square" tIns="40500" bIns="40500" rtlCol="0">
              <a:spAutoFit/>
            </a:bodyPr>
            <a:lstStyle/>
            <a:p>
              <a:pPr algn="just" defTabSz="685800">
                <a:lnSpc>
                  <a:spcPct val="120000"/>
                </a:lnSpc>
                <a:buClr>
                  <a:srgbClr val="73BE1E"/>
                </a:buClr>
                <a:defRPr/>
              </a:pPr>
              <a:r>
                <a:rPr kumimoji="0" lang="ja-JP" altLang="en-US" sz="800" kern="0" dirty="0">
                  <a:solidFill>
                    <a:srgbClr val="373737"/>
                  </a:solidFill>
                  <a:latin typeface="游ゴシック" panose="020B0400000000000000" pitchFamily="50" charset="-128"/>
                  <a:ea typeface="游ゴシック" panose="020B0400000000000000" pitchFamily="50" charset="-128"/>
                </a:rPr>
                <a:t>（コード：</a:t>
              </a:r>
              <a:r>
                <a:rPr kumimoji="0" lang="en-US" altLang="ja-JP" sz="800" kern="0" dirty="0">
                  <a:solidFill>
                    <a:srgbClr val="373737"/>
                  </a:solidFill>
                  <a:latin typeface="游ゴシック" panose="020B0400000000000000" pitchFamily="50" charset="-128"/>
                  <a:ea typeface="游ゴシック" panose="020B0400000000000000" pitchFamily="50" charset="-128"/>
                </a:rPr>
                <a:t>3921</a:t>
              </a:r>
              <a:r>
                <a:rPr kumimoji="0" lang="ja-JP" altLang="en-US" sz="800" kern="0" dirty="0">
                  <a:solidFill>
                    <a:srgbClr val="373737"/>
                  </a:solidFill>
                  <a:latin typeface="游ゴシック" panose="020B0400000000000000" pitchFamily="50" charset="-128"/>
                  <a:ea typeface="游ゴシック" panose="020B0400000000000000" pitchFamily="50" charset="-128"/>
                </a:rPr>
                <a:t>）</a:t>
              </a:r>
            </a:p>
          </p:txBody>
        </p:sp>
        <p:pic>
          <p:nvPicPr>
            <p:cNvPr id="18" name="図 17">
              <a:extLst>
                <a:ext uri="{FF2B5EF4-FFF2-40B4-BE49-F238E27FC236}">
                  <a16:creationId xmlns:a16="http://schemas.microsoft.com/office/drawing/2014/main" id="{F2DCA22B-B29C-5890-869F-5D35B7F2CD48}"/>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7101769" y="5534194"/>
              <a:ext cx="677967" cy="671630"/>
            </a:xfrm>
            <a:prstGeom prst="rect">
              <a:avLst/>
            </a:prstGeom>
          </p:spPr>
        </p:pic>
      </p:grpSp>
      <p:grpSp>
        <p:nvGrpSpPr>
          <p:cNvPr id="19" name="グループ化 18">
            <a:extLst>
              <a:ext uri="{FF2B5EF4-FFF2-40B4-BE49-F238E27FC236}">
                <a16:creationId xmlns:a16="http://schemas.microsoft.com/office/drawing/2014/main" id="{06AB90B9-A97D-5672-3371-050BC462A699}"/>
              </a:ext>
            </a:extLst>
          </p:cNvPr>
          <p:cNvGrpSpPr/>
          <p:nvPr/>
        </p:nvGrpSpPr>
        <p:grpSpPr>
          <a:xfrm>
            <a:off x="7304698" y="1898737"/>
            <a:ext cx="4263910" cy="1516501"/>
            <a:chOff x="7028475" y="3036269"/>
            <a:chExt cx="4552001" cy="1702319"/>
          </a:xfrm>
        </p:grpSpPr>
        <p:sp>
          <p:nvSpPr>
            <p:cNvPr id="20" name="正方形/長方形 19">
              <a:extLst>
                <a:ext uri="{FF2B5EF4-FFF2-40B4-BE49-F238E27FC236}">
                  <a16:creationId xmlns:a16="http://schemas.microsoft.com/office/drawing/2014/main" id="{D7AAD0AD-9B41-1878-5A4B-0346BDE34755}"/>
                </a:ext>
              </a:extLst>
            </p:cNvPr>
            <p:cNvSpPr/>
            <p:nvPr/>
          </p:nvSpPr>
          <p:spPr bwMode="gray">
            <a:xfrm>
              <a:off x="7028475" y="3036269"/>
              <a:ext cx="4552001" cy="1702319"/>
            </a:xfrm>
            <a:prstGeom prst="rect">
              <a:avLst/>
            </a:prstGeom>
            <a:solidFill>
              <a:srgbClr val="EEECE1"/>
            </a:solidFill>
            <a:ln w="25400" cap="flat" cmpd="sng" algn="ctr">
              <a:noFill/>
              <a:prstDash val="solid"/>
            </a:ln>
            <a:effectLst/>
          </p:spPr>
          <p:txBody>
            <a:bodyPr rtlCol="0" anchor="ctr"/>
            <a:lstStyle/>
            <a:p>
              <a:pPr algn="ctr" defTabSz="685800">
                <a:defRPr/>
              </a:pPr>
              <a:endParaRPr kumimoji="0" lang="ja-JP" altLang="en-US" kern="0" dirty="0">
                <a:solidFill>
                  <a:prstClr val="white"/>
                </a:solidFill>
                <a:latin typeface="源ノ角ゴシック JP Light"/>
                <a:ea typeface="源ノ角ゴシック JP Light"/>
              </a:endParaRPr>
            </a:p>
          </p:txBody>
        </p:sp>
        <p:grpSp>
          <p:nvGrpSpPr>
            <p:cNvPr id="21" name="グループ化 20">
              <a:extLst>
                <a:ext uri="{FF2B5EF4-FFF2-40B4-BE49-F238E27FC236}">
                  <a16:creationId xmlns:a16="http://schemas.microsoft.com/office/drawing/2014/main" id="{F6E3654B-3484-6AA1-266A-674508E4AC07}"/>
                </a:ext>
              </a:extLst>
            </p:cNvPr>
            <p:cNvGrpSpPr>
              <a:grpSpLocks noChangeAspect="1"/>
            </p:cNvGrpSpPr>
            <p:nvPr/>
          </p:nvGrpSpPr>
          <p:grpSpPr>
            <a:xfrm>
              <a:off x="7201076" y="4316407"/>
              <a:ext cx="1448461" cy="299894"/>
              <a:chOff x="9370920" y="156234"/>
              <a:chExt cx="2585712" cy="535354"/>
            </a:xfrm>
          </p:grpSpPr>
          <p:sp>
            <p:nvSpPr>
              <p:cNvPr id="46" name="Freeform 7">
                <a:extLst>
                  <a:ext uri="{FF2B5EF4-FFF2-40B4-BE49-F238E27FC236}">
                    <a16:creationId xmlns:a16="http://schemas.microsoft.com/office/drawing/2014/main" id="{45E24CEB-17AF-15C4-CD36-770A6F4319D8}"/>
                  </a:ext>
                </a:extLst>
              </p:cNvPr>
              <p:cNvSpPr>
                <a:spLocks noEditPoints="1"/>
              </p:cNvSpPr>
              <p:nvPr userDrawn="1"/>
            </p:nvSpPr>
            <p:spPr bwMode="gray">
              <a:xfrm>
                <a:off x="9370920" y="156234"/>
                <a:ext cx="352062" cy="535354"/>
              </a:xfrm>
              <a:custGeom>
                <a:avLst/>
                <a:gdLst>
                  <a:gd name="T0" fmla="*/ 312 w 402"/>
                  <a:gd name="T1" fmla="*/ 523 h 611"/>
                  <a:gd name="T2" fmla="*/ 343 w 402"/>
                  <a:gd name="T3" fmla="*/ 424 h 611"/>
                  <a:gd name="T4" fmla="*/ 281 w 402"/>
                  <a:gd name="T5" fmla="*/ 291 h 611"/>
                  <a:gd name="T6" fmla="*/ 366 w 402"/>
                  <a:gd name="T7" fmla="*/ 291 h 611"/>
                  <a:gd name="T8" fmla="*/ 381 w 402"/>
                  <a:gd name="T9" fmla="*/ 265 h 611"/>
                  <a:gd name="T10" fmla="*/ 236 w 402"/>
                  <a:gd name="T11" fmla="*/ 113 h 611"/>
                  <a:gd name="T12" fmla="*/ 234 w 402"/>
                  <a:gd name="T13" fmla="*/ 113 h 611"/>
                  <a:gd name="T14" fmla="*/ 98 w 402"/>
                  <a:gd name="T15" fmla="*/ 0 h 611"/>
                  <a:gd name="T16" fmla="*/ 113 w 402"/>
                  <a:gd name="T17" fmla="*/ 53 h 611"/>
                  <a:gd name="T18" fmla="*/ 0 w 402"/>
                  <a:gd name="T19" fmla="*/ 25 h 611"/>
                  <a:gd name="T20" fmla="*/ 151 w 402"/>
                  <a:gd name="T21" fmla="*/ 133 h 611"/>
                  <a:gd name="T22" fmla="*/ 126 w 402"/>
                  <a:gd name="T23" fmla="*/ 195 h 611"/>
                  <a:gd name="T24" fmla="*/ 117 w 402"/>
                  <a:gd name="T25" fmla="*/ 255 h 611"/>
                  <a:gd name="T26" fmla="*/ 24 w 402"/>
                  <a:gd name="T27" fmla="*/ 410 h 611"/>
                  <a:gd name="T28" fmla="*/ 50 w 402"/>
                  <a:gd name="T29" fmla="*/ 526 h 611"/>
                  <a:gd name="T30" fmla="*/ 14 w 402"/>
                  <a:gd name="T31" fmla="*/ 549 h 611"/>
                  <a:gd name="T32" fmla="*/ 83 w 402"/>
                  <a:gd name="T33" fmla="*/ 575 h 611"/>
                  <a:gd name="T34" fmla="*/ 94 w 402"/>
                  <a:gd name="T35" fmla="*/ 575 h 611"/>
                  <a:gd name="T36" fmla="*/ 162 w 402"/>
                  <a:gd name="T37" fmla="*/ 611 h 611"/>
                  <a:gd name="T38" fmla="*/ 233 w 402"/>
                  <a:gd name="T39" fmla="*/ 570 h 611"/>
                  <a:gd name="T40" fmla="*/ 281 w 402"/>
                  <a:gd name="T41" fmla="*/ 576 h 611"/>
                  <a:gd name="T42" fmla="*/ 402 w 402"/>
                  <a:gd name="T43" fmla="*/ 541 h 611"/>
                  <a:gd name="T44" fmla="*/ 312 w 402"/>
                  <a:gd name="T45" fmla="*/ 523 h 611"/>
                  <a:gd name="T46" fmla="*/ 162 w 402"/>
                  <a:gd name="T47" fmla="*/ 596 h 611"/>
                  <a:gd name="T48" fmla="*/ 96 w 402"/>
                  <a:gd name="T49" fmla="*/ 530 h 611"/>
                  <a:gd name="T50" fmla="*/ 162 w 402"/>
                  <a:gd name="T51" fmla="*/ 463 h 611"/>
                  <a:gd name="T52" fmla="*/ 229 w 402"/>
                  <a:gd name="T53" fmla="*/ 530 h 611"/>
                  <a:gd name="T54" fmla="*/ 162 w 402"/>
                  <a:gd name="T55" fmla="*/ 596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2" h="611">
                    <a:moveTo>
                      <a:pt x="312" y="523"/>
                    </a:moveTo>
                    <a:cubicBezTo>
                      <a:pt x="312" y="484"/>
                      <a:pt x="343" y="496"/>
                      <a:pt x="343" y="424"/>
                    </a:cubicBezTo>
                    <a:cubicBezTo>
                      <a:pt x="344" y="337"/>
                      <a:pt x="281" y="291"/>
                      <a:pt x="281" y="291"/>
                    </a:cubicBezTo>
                    <a:cubicBezTo>
                      <a:pt x="300" y="296"/>
                      <a:pt x="340" y="320"/>
                      <a:pt x="366" y="291"/>
                    </a:cubicBezTo>
                    <a:cubicBezTo>
                      <a:pt x="380" y="291"/>
                      <a:pt x="381" y="273"/>
                      <a:pt x="381" y="265"/>
                    </a:cubicBezTo>
                    <a:cubicBezTo>
                      <a:pt x="381" y="265"/>
                      <a:pt x="375" y="113"/>
                      <a:pt x="236" y="113"/>
                    </a:cubicBezTo>
                    <a:cubicBezTo>
                      <a:pt x="236" y="113"/>
                      <a:pt x="235" y="113"/>
                      <a:pt x="234" y="113"/>
                    </a:cubicBezTo>
                    <a:cubicBezTo>
                      <a:pt x="212" y="62"/>
                      <a:pt x="153" y="5"/>
                      <a:pt x="98" y="0"/>
                    </a:cubicBezTo>
                    <a:cubicBezTo>
                      <a:pt x="103" y="24"/>
                      <a:pt x="108" y="40"/>
                      <a:pt x="113" y="53"/>
                    </a:cubicBezTo>
                    <a:cubicBezTo>
                      <a:pt x="79" y="37"/>
                      <a:pt x="39" y="25"/>
                      <a:pt x="0" y="25"/>
                    </a:cubicBezTo>
                    <a:cubicBezTo>
                      <a:pt x="45" y="129"/>
                      <a:pt x="114" y="132"/>
                      <a:pt x="151" y="133"/>
                    </a:cubicBezTo>
                    <a:cubicBezTo>
                      <a:pt x="174" y="133"/>
                      <a:pt x="133" y="172"/>
                      <a:pt x="126" y="195"/>
                    </a:cubicBezTo>
                    <a:cubicBezTo>
                      <a:pt x="118" y="219"/>
                      <a:pt x="117" y="255"/>
                      <a:pt x="117" y="255"/>
                    </a:cubicBezTo>
                    <a:cubicBezTo>
                      <a:pt x="64" y="292"/>
                      <a:pt x="31" y="343"/>
                      <a:pt x="24" y="410"/>
                    </a:cubicBezTo>
                    <a:cubicBezTo>
                      <a:pt x="18" y="470"/>
                      <a:pt x="27" y="506"/>
                      <a:pt x="50" y="526"/>
                    </a:cubicBezTo>
                    <a:cubicBezTo>
                      <a:pt x="29" y="531"/>
                      <a:pt x="14" y="539"/>
                      <a:pt x="14" y="549"/>
                    </a:cubicBezTo>
                    <a:cubicBezTo>
                      <a:pt x="14" y="564"/>
                      <a:pt x="45" y="575"/>
                      <a:pt x="83" y="575"/>
                    </a:cubicBezTo>
                    <a:cubicBezTo>
                      <a:pt x="87" y="575"/>
                      <a:pt x="91" y="575"/>
                      <a:pt x="94" y="575"/>
                    </a:cubicBezTo>
                    <a:cubicBezTo>
                      <a:pt x="109" y="597"/>
                      <a:pt x="134" y="611"/>
                      <a:pt x="162" y="611"/>
                    </a:cubicBezTo>
                    <a:cubicBezTo>
                      <a:pt x="192" y="611"/>
                      <a:pt x="219" y="595"/>
                      <a:pt x="233" y="570"/>
                    </a:cubicBezTo>
                    <a:cubicBezTo>
                      <a:pt x="244" y="574"/>
                      <a:pt x="260" y="576"/>
                      <a:pt x="281" y="576"/>
                    </a:cubicBezTo>
                    <a:cubicBezTo>
                      <a:pt x="335" y="576"/>
                      <a:pt x="402" y="555"/>
                      <a:pt x="402" y="541"/>
                    </a:cubicBezTo>
                    <a:cubicBezTo>
                      <a:pt x="402" y="526"/>
                      <a:pt x="365" y="523"/>
                      <a:pt x="312" y="523"/>
                    </a:cubicBezTo>
                    <a:close/>
                    <a:moveTo>
                      <a:pt x="162" y="596"/>
                    </a:moveTo>
                    <a:cubicBezTo>
                      <a:pt x="125" y="596"/>
                      <a:pt x="96" y="566"/>
                      <a:pt x="96" y="530"/>
                    </a:cubicBezTo>
                    <a:cubicBezTo>
                      <a:pt x="96" y="493"/>
                      <a:pt x="125" y="463"/>
                      <a:pt x="162" y="463"/>
                    </a:cubicBezTo>
                    <a:cubicBezTo>
                      <a:pt x="199" y="463"/>
                      <a:pt x="229" y="493"/>
                      <a:pt x="229" y="530"/>
                    </a:cubicBezTo>
                    <a:cubicBezTo>
                      <a:pt x="229" y="566"/>
                      <a:pt x="199" y="596"/>
                      <a:pt x="162" y="596"/>
                    </a:cubicBezTo>
                    <a:close/>
                  </a:path>
                </a:pathLst>
              </a:custGeom>
              <a:solidFill>
                <a:srgbClr val="5F9F19"/>
              </a:solidFill>
              <a:ln w="9525">
                <a:noFill/>
                <a:round/>
                <a:headEnd/>
                <a:tailEnd/>
              </a:ln>
            </p:spPr>
            <p:txBody>
              <a:bodyPr vert="horz" wrap="square" lIns="68580" tIns="34290" rIns="68580" bIns="34290" numCol="1" anchor="t" anchorCtr="0" compatLnSpc="1">
                <a:prstTxWarp prst="textNoShape">
                  <a:avLst/>
                </a:prstTxWarp>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685800">
                  <a:defRPr/>
                </a:pPr>
                <a:endParaRPr lang="ja-JP" altLang="en-US">
                  <a:solidFill>
                    <a:srgbClr val="373737"/>
                  </a:solidFill>
                  <a:latin typeface="源ノ角ゴシック JP Light"/>
                  <a:ea typeface="源ノ角ゴシック JP Light"/>
                </a:endParaRPr>
              </a:p>
            </p:txBody>
          </p:sp>
          <p:sp>
            <p:nvSpPr>
              <p:cNvPr id="47" name="Freeform 16">
                <a:extLst>
                  <a:ext uri="{FF2B5EF4-FFF2-40B4-BE49-F238E27FC236}">
                    <a16:creationId xmlns:a16="http://schemas.microsoft.com/office/drawing/2014/main" id="{D8A6AADC-75C0-E47A-010F-C99896C4D61F}"/>
                  </a:ext>
                </a:extLst>
              </p:cNvPr>
              <p:cNvSpPr>
                <a:spLocks/>
              </p:cNvSpPr>
              <p:nvPr userDrawn="1"/>
            </p:nvSpPr>
            <p:spPr bwMode="gray">
              <a:xfrm>
                <a:off x="9918834" y="284186"/>
                <a:ext cx="227643" cy="361089"/>
              </a:xfrm>
              <a:custGeom>
                <a:avLst/>
                <a:gdLst>
                  <a:gd name="T0" fmla="*/ 260 w 260"/>
                  <a:gd name="T1" fmla="*/ 0 h 412"/>
                  <a:gd name="T2" fmla="*/ 260 w 260"/>
                  <a:gd name="T3" fmla="*/ 22 h 412"/>
                  <a:gd name="T4" fmla="*/ 108 w 260"/>
                  <a:gd name="T5" fmla="*/ 22 h 412"/>
                  <a:gd name="T6" fmla="*/ 85 w 260"/>
                  <a:gd name="T7" fmla="*/ 24 h 412"/>
                  <a:gd name="T8" fmla="*/ 68 w 260"/>
                  <a:gd name="T9" fmla="*/ 31 h 412"/>
                  <a:gd name="T10" fmla="*/ 56 w 260"/>
                  <a:gd name="T11" fmla="*/ 41 h 412"/>
                  <a:gd name="T12" fmla="*/ 49 w 260"/>
                  <a:gd name="T13" fmla="*/ 52 h 412"/>
                  <a:gd name="T14" fmla="*/ 45 w 260"/>
                  <a:gd name="T15" fmla="*/ 65 h 412"/>
                  <a:gd name="T16" fmla="*/ 43 w 260"/>
                  <a:gd name="T17" fmla="*/ 78 h 412"/>
                  <a:gd name="T18" fmla="*/ 43 w 260"/>
                  <a:gd name="T19" fmla="*/ 90 h 412"/>
                  <a:gd name="T20" fmla="*/ 43 w 260"/>
                  <a:gd name="T21" fmla="*/ 322 h 412"/>
                  <a:gd name="T22" fmla="*/ 43 w 260"/>
                  <a:gd name="T23" fmla="*/ 334 h 412"/>
                  <a:gd name="T24" fmla="*/ 45 w 260"/>
                  <a:gd name="T25" fmla="*/ 347 h 412"/>
                  <a:gd name="T26" fmla="*/ 49 w 260"/>
                  <a:gd name="T27" fmla="*/ 360 h 412"/>
                  <a:gd name="T28" fmla="*/ 56 w 260"/>
                  <a:gd name="T29" fmla="*/ 371 h 412"/>
                  <a:gd name="T30" fmla="*/ 68 w 260"/>
                  <a:gd name="T31" fmla="*/ 381 h 412"/>
                  <a:gd name="T32" fmla="*/ 85 w 260"/>
                  <a:gd name="T33" fmla="*/ 388 h 412"/>
                  <a:gd name="T34" fmla="*/ 108 w 260"/>
                  <a:gd name="T35" fmla="*/ 390 h 412"/>
                  <a:gd name="T36" fmla="*/ 260 w 260"/>
                  <a:gd name="T37" fmla="*/ 390 h 412"/>
                  <a:gd name="T38" fmla="*/ 260 w 260"/>
                  <a:gd name="T39" fmla="*/ 412 h 412"/>
                  <a:gd name="T40" fmla="*/ 108 w 260"/>
                  <a:gd name="T41" fmla="*/ 412 h 412"/>
                  <a:gd name="T42" fmla="*/ 30 w 260"/>
                  <a:gd name="T43" fmla="*/ 391 h 412"/>
                  <a:gd name="T44" fmla="*/ 0 w 260"/>
                  <a:gd name="T45" fmla="*/ 334 h 412"/>
                  <a:gd name="T46" fmla="*/ 0 w 260"/>
                  <a:gd name="T47" fmla="*/ 78 h 412"/>
                  <a:gd name="T48" fmla="*/ 30 w 260"/>
                  <a:gd name="T49" fmla="*/ 21 h 412"/>
                  <a:gd name="T50" fmla="*/ 108 w 260"/>
                  <a:gd name="T51" fmla="*/ 0 h 412"/>
                  <a:gd name="T52" fmla="*/ 260 w 260"/>
                  <a:gd name="T53" fmla="*/ 0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60" h="412">
                    <a:moveTo>
                      <a:pt x="260" y="0"/>
                    </a:moveTo>
                    <a:cubicBezTo>
                      <a:pt x="260" y="22"/>
                      <a:pt x="260" y="22"/>
                      <a:pt x="260" y="22"/>
                    </a:cubicBezTo>
                    <a:cubicBezTo>
                      <a:pt x="108" y="22"/>
                      <a:pt x="108" y="22"/>
                      <a:pt x="108" y="22"/>
                    </a:cubicBezTo>
                    <a:cubicBezTo>
                      <a:pt x="100" y="22"/>
                      <a:pt x="92" y="23"/>
                      <a:pt x="85" y="24"/>
                    </a:cubicBezTo>
                    <a:cubicBezTo>
                      <a:pt x="78" y="26"/>
                      <a:pt x="72" y="28"/>
                      <a:pt x="68" y="31"/>
                    </a:cubicBezTo>
                    <a:cubicBezTo>
                      <a:pt x="63" y="33"/>
                      <a:pt x="60" y="37"/>
                      <a:pt x="56" y="41"/>
                    </a:cubicBezTo>
                    <a:cubicBezTo>
                      <a:pt x="53" y="45"/>
                      <a:pt x="51" y="49"/>
                      <a:pt x="49" y="52"/>
                    </a:cubicBezTo>
                    <a:cubicBezTo>
                      <a:pt x="47" y="56"/>
                      <a:pt x="46" y="60"/>
                      <a:pt x="45" y="65"/>
                    </a:cubicBezTo>
                    <a:cubicBezTo>
                      <a:pt x="44" y="71"/>
                      <a:pt x="44" y="75"/>
                      <a:pt x="43" y="78"/>
                    </a:cubicBezTo>
                    <a:cubicBezTo>
                      <a:pt x="43" y="82"/>
                      <a:pt x="43" y="86"/>
                      <a:pt x="43" y="90"/>
                    </a:cubicBezTo>
                    <a:cubicBezTo>
                      <a:pt x="43" y="322"/>
                      <a:pt x="43" y="322"/>
                      <a:pt x="43" y="322"/>
                    </a:cubicBezTo>
                    <a:cubicBezTo>
                      <a:pt x="43" y="326"/>
                      <a:pt x="43" y="330"/>
                      <a:pt x="43" y="334"/>
                    </a:cubicBezTo>
                    <a:cubicBezTo>
                      <a:pt x="44" y="337"/>
                      <a:pt x="44" y="341"/>
                      <a:pt x="45" y="347"/>
                    </a:cubicBezTo>
                    <a:cubicBezTo>
                      <a:pt x="46" y="352"/>
                      <a:pt x="47" y="356"/>
                      <a:pt x="49" y="360"/>
                    </a:cubicBezTo>
                    <a:cubicBezTo>
                      <a:pt x="51" y="363"/>
                      <a:pt x="53" y="367"/>
                      <a:pt x="56" y="371"/>
                    </a:cubicBezTo>
                    <a:cubicBezTo>
                      <a:pt x="60" y="375"/>
                      <a:pt x="63" y="379"/>
                      <a:pt x="68" y="381"/>
                    </a:cubicBezTo>
                    <a:cubicBezTo>
                      <a:pt x="72" y="384"/>
                      <a:pt x="78" y="386"/>
                      <a:pt x="85" y="388"/>
                    </a:cubicBezTo>
                    <a:cubicBezTo>
                      <a:pt x="92" y="389"/>
                      <a:pt x="100" y="390"/>
                      <a:pt x="108" y="390"/>
                    </a:cubicBezTo>
                    <a:cubicBezTo>
                      <a:pt x="260" y="390"/>
                      <a:pt x="260" y="390"/>
                      <a:pt x="260" y="390"/>
                    </a:cubicBezTo>
                    <a:cubicBezTo>
                      <a:pt x="260" y="412"/>
                      <a:pt x="260" y="412"/>
                      <a:pt x="260" y="412"/>
                    </a:cubicBezTo>
                    <a:cubicBezTo>
                      <a:pt x="108" y="412"/>
                      <a:pt x="108" y="412"/>
                      <a:pt x="108" y="412"/>
                    </a:cubicBezTo>
                    <a:cubicBezTo>
                      <a:pt x="76" y="412"/>
                      <a:pt x="49" y="405"/>
                      <a:pt x="30" y="391"/>
                    </a:cubicBezTo>
                    <a:cubicBezTo>
                      <a:pt x="10" y="377"/>
                      <a:pt x="0" y="358"/>
                      <a:pt x="0" y="334"/>
                    </a:cubicBezTo>
                    <a:cubicBezTo>
                      <a:pt x="0" y="78"/>
                      <a:pt x="0" y="78"/>
                      <a:pt x="0" y="78"/>
                    </a:cubicBezTo>
                    <a:cubicBezTo>
                      <a:pt x="0" y="54"/>
                      <a:pt x="10" y="35"/>
                      <a:pt x="30" y="21"/>
                    </a:cubicBezTo>
                    <a:cubicBezTo>
                      <a:pt x="49" y="7"/>
                      <a:pt x="76" y="0"/>
                      <a:pt x="108" y="0"/>
                    </a:cubicBezTo>
                    <a:lnTo>
                      <a:pt x="260" y="0"/>
                    </a:lnTo>
                    <a:close/>
                  </a:path>
                </a:pathLst>
              </a:custGeom>
              <a:solidFill>
                <a:srgbClr val="5F9F19"/>
              </a:solidFill>
              <a:ln w="3175">
                <a:solidFill>
                  <a:srgbClr val="5F9F19"/>
                </a:solidFill>
                <a:round/>
                <a:headEnd/>
                <a:tailEnd/>
              </a:ln>
            </p:spPr>
            <p:txBody>
              <a:bodyPr vert="horz" wrap="square" lIns="68580" tIns="34290" rIns="68580" bIns="34290" numCol="1" anchor="t" anchorCtr="0" compatLnSpc="1">
                <a:prstTxWarp prst="textNoShape">
                  <a:avLst/>
                </a:prstTxWarp>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685800">
                  <a:defRPr/>
                </a:pPr>
                <a:endParaRPr lang="ja-JP" altLang="en-US">
                  <a:solidFill>
                    <a:srgbClr val="373737"/>
                  </a:solidFill>
                  <a:latin typeface="源ノ角ゴシック JP Light"/>
                  <a:ea typeface="源ノ角ゴシック JP Light"/>
                </a:endParaRPr>
              </a:p>
            </p:txBody>
          </p:sp>
          <p:sp>
            <p:nvSpPr>
              <p:cNvPr id="48" name="Freeform 17">
                <a:extLst>
                  <a:ext uri="{FF2B5EF4-FFF2-40B4-BE49-F238E27FC236}">
                    <a16:creationId xmlns:a16="http://schemas.microsoft.com/office/drawing/2014/main" id="{6608B2ED-4948-198A-1617-E53CE3113FEA}"/>
                  </a:ext>
                </a:extLst>
              </p:cNvPr>
              <p:cNvSpPr>
                <a:spLocks/>
              </p:cNvSpPr>
              <p:nvPr userDrawn="1"/>
            </p:nvSpPr>
            <p:spPr bwMode="gray">
              <a:xfrm>
                <a:off x="10193575" y="284186"/>
                <a:ext cx="227643" cy="361089"/>
              </a:xfrm>
              <a:custGeom>
                <a:avLst/>
                <a:gdLst>
                  <a:gd name="T0" fmla="*/ 43 w 260"/>
                  <a:gd name="T1" fmla="*/ 0 h 412"/>
                  <a:gd name="T2" fmla="*/ 43 w 260"/>
                  <a:gd name="T3" fmla="*/ 108 h 412"/>
                  <a:gd name="T4" fmla="*/ 152 w 260"/>
                  <a:gd name="T5" fmla="*/ 108 h 412"/>
                  <a:gd name="T6" fmla="*/ 230 w 260"/>
                  <a:gd name="T7" fmla="*/ 129 h 412"/>
                  <a:gd name="T8" fmla="*/ 260 w 260"/>
                  <a:gd name="T9" fmla="*/ 187 h 412"/>
                  <a:gd name="T10" fmla="*/ 260 w 260"/>
                  <a:gd name="T11" fmla="*/ 412 h 412"/>
                  <a:gd name="T12" fmla="*/ 217 w 260"/>
                  <a:gd name="T13" fmla="*/ 412 h 412"/>
                  <a:gd name="T14" fmla="*/ 217 w 260"/>
                  <a:gd name="T15" fmla="*/ 198 h 412"/>
                  <a:gd name="T16" fmla="*/ 216 w 260"/>
                  <a:gd name="T17" fmla="*/ 186 h 412"/>
                  <a:gd name="T18" fmla="*/ 215 w 260"/>
                  <a:gd name="T19" fmla="*/ 174 h 412"/>
                  <a:gd name="T20" fmla="*/ 211 w 260"/>
                  <a:gd name="T21" fmla="*/ 161 h 412"/>
                  <a:gd name="T22" fmla="*/ 203 w 260"/>
                  <a:gd name="T23" fmla="*/ 149 h 412"/>
                  <a:gd name="T24" fmla="*/ 192 w 260"/>
                  <a:gd name="T25" fmla="*/ 139 h 412"/>
                  <a:gd name="T26" fmla="*/ 175 w 260"/>
                  <a:gd name="T27" fmla="*/ 133 h 412"/>
                  <a:gd name="T28" fmla="*/ 152 w 260"/>
                  <a:gd name="T29" fmla="*/ 130 h 412"/>
                  <a:gd name="T30" fmla="*/ 43 w 260"/>
                  <a:gd name="T31" fmla="*/ 130 h 412"/>
                  <a:gd name="T32" fmla="*/ 43 w 260"/>
                  <a:gd name="T33" fmla="*/ 412 h 412"/>
                  <a:gd name="T34" fmla="*/ 0 w 260"/>
                  <a:gd name="T35" fmla="*/ 412 h 412"/>
                  <a:gd name="T36" fmla="*/ 0 w 260"/>
                  <a:gd name="T37" fmla="*/ 0 h 412"/>
                  <a:gd name="T38" fmla="*/ 43 w 260"/>
                  <a:gd name="T39" fmla="*/ 0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0" h="412">
                    <a:moveTo>
                      <a:pt x="43" y="0"/>
                    </a:moveTo>
                    <a:cubicBezTo>
                      <a:pt x="43" y="108"/>
                      <a:pt x="43" y="108"/>
                      <a:pt x="43" y="108"/>
                    </a:cubicBezTo>
                    <a:cubicBezTo>
                      <a:pt x="152" y="108"/>
                      <a:pt x="152" y="108"/>
                      <a:pt x="152" y="108"/>
                    </a:cubicBezTo>
                    <a:cubicBezTo>
                      <a:pt x="184" y="108"/>
                      <a:pt x="210" y="115"/>
                      <a:pt x="230" y="129"/>
                    </a:cubicBezTo>
                    <a:cubicBezTo>
                      <a:pt x="250" y="144"/>
                      <a:pt x="260" y="163"/>
                      <a:pt x="260" y="187"/>
                    </a:cubicBezTo>
                    <a:cubicBezTo>
                      <a:pt x="260" y="412"/>
                      <a:pt x="260" y="412"/>
                      <a:pt x="260" y="412"/>
                    </a:cubicBezTo>
                    <a:cubicBezTo>
                      <a:pt x="217" y="412"/>
                      <a:pt x="217" y="412"/>
                      <a:pt x="217" y="412"/>
                    </a:cubicBezTo>
                    <a:cubicBezTo>
                      <a:pt x="217" y="198"/>
                      <a:pt x="217" y="198"/>
                      <a:pt x="217" y="198"/>
                    </a:cubicBezTo>
                    <a:cubicBezTo>
                      <a:pt x="217" y="194"/>
                      <a:pt x="217" y="190"/>
                      <a:pt x="216" y="186"/>
                    </a:cubicBezTo>
                    <a:cubicBezTo>
                      <a:pt x="216" y="183"/>
                      <a:pt x="216" y="179"/>
                      <a:pt x="215" y="174"/>
                    </a:cubicBezTo>
                    <a:cubicBezTo>
                      <a:pt x="214" y="169"/>
                      <a:pt x="213" y="164"/>
                      <a:pt x="211" y="161"/>
                    </a:cubicBezTo>
                    <a:cubicBezTo>
                      <a:pt x="209" y="157"/>
                      <a:pt x="207" y="153"/>
                      <a:pt x="203" y="149"/>
                    </a:cubicBezTo>
                    <a:cubicBezTo>
                      <a:pt x="200" y="145"/>
                      <a:pt x="196" y="141"/>
                      <a:pt x="192" y="139"/>
                    </a:cubicBezTo>
                    <a:cubicBezTo>
                      <a:pt x="188" y="136"/>
                      <a:pt x="182" y="134"/>
                      <a:pt x="175" y="133"/>
                    </a:cubicBezTo>
                    <a:cubicBezTo>
                      <a:pt x="168" y="131"/>
                      <a:pt x="160" y="130"/>
                      <a:pt x="152" y="130"/>
                    </a:cubicBezTo>
                    <a:cubicBezTo>
                      <a:pt x="43" y="130"/>
                      <a:pt x="43" y="130"/>
                      <a:pt x="43" y="130"/>
                    </a:cubicBezTo>
                    <a:cubicBezTo>
                      <a:pt x="43" y="412"/>
                      <a:pt x="43" y="412"/>
                      <a:pt x="43" y="412"/>
                    </a:cubicBezTo>
                    <a:cubicBezTo>
                      <a:pt x="0" y="412"/>
                      <a:pt x="0" y="412"/>
                      <a:pt x="0" y="412"/>
                    </a:cubicBezTo>
                    <a:cubicBezTo>
                      <a:pt x="0" y="0"/>
                      <a:pt x="0" y="0"/>
                      <a:pt x="0" y="0"/>
                    </a:cubicBezTo>
                    <a:lnTo>
                      <a:pt x="43" y="0"/>
                    </a:lnTo>
                    <a:close/>
                  </a:path>
                </a:pathLst>
              </a:custGeom>
              <a:solidFill>
                <a:srgbClr val="5F9F19"/>
              </a:solidFill>
              <a:ln w="3175">
                <a:solidFill>
                  <a:srgbClr val="5F9F19"/>
                </a:solidFill>
                <a:round/>
                <a:headEnd/>
                <a:tailEnd/>
              </a:ln>
            </p:spPr>
            <p:txBody>
              <a:bodyPr vert="horz" wrap="square" lIns="68580" tIns="34290" rIns="68580" bIns="34290" numCol="1" anchor="t" anchorCtr="0" compatLnSpc="1">
                <a:prstTxWarp prst="textNoShape">
                  <a:avLst/>
                </a:prstTxWarp>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685800">
                  <a:defRPr/>
                </a:pPr>
                <a:endParaRPr lang="ja-JP" altLang="en-US">
                  <a:solidFill>
                    <a:srgbClr val="373737"/>
                  </a:solidFill>
                  <a:latin typeface="源ノ角ゴシック JP Light"/>
                  <a:ea typeface="源ノ角ゴシック JP Light"/>
                </a:endParaRPr>
              </a:p>
            </p:txBody>
          </p:sp>
          <p:sp>
            <p:nvSpPr>
              <p:cNvPr id="49" name="Freeform 18">
                <a:extLst>
                  <a:ext uri="{FF2B5EF4-FFF2-40B4-BE49-F238E27FC236}">
                    <a16:creationId xmlns:a16="http://schemas.microsoft.com/office/drawing/2014/main" id="{F33A1EC7-207E-8018-254F-F09BCB79CE70}"/>
                  </a:ext>
                </a:extLst>
              </p:cNvPr>
              <p:cNvSpPr>
                <a:spLocks noEditPoints="1"/>
              </p:cNvSpPr>
              <p:nvPr userDrawn="1"/>
            </p:nvSpPr>
            <p:spPr bwMode="gray">
              <a:xfrm>
                <a:off x="10468709" y="378775"/>
                <a:ext cx="227251" cy="266499"/>
              </a:xfrm>
              <a:custGeom>
                <a:avLst/>
                <a:gdLst>
                  <a:gd name="T0" fmla="*/ 43 w 260"/>
                  <a:gd name="T1" fmla="*/ 22 h 304"/>
                  <a:gd name="T2" fmla="*/ 43 w 260"/>
                  <a:gd name="T3" fmla="*/ 0 h 304"/>
                  <a:gd name="T4" fmla="*/ 152 w 260"/>
                  <a:gd name="T5" fmla="*/ 0 h 304"/>
                  <a:gd name="T6" fmla="*/ 230 w 260"/>
                  <a:gd name="T7" fmla="*/ 21 h 304"/>
                  <a:gd name="T8" fmla="*/ 260 w 260"/>
                  <a:gd name="T9" fmla="*/ 79 h 304"/>
                  <a:gd name="T10" fmla="*/ 260 w 260"/>
                  <a:gd name="T11" fmla="*/ 304 h 304"/>
                  <a:gd name="T12" fmla="*/ 108 w 260"/>
                  <a:gd name="T13" fmla="*/ 304 h 304"/>
                  <a:gd name="T14" fmla="*/ 30 w 260"/>
                  <a:gd name="T15" fmla="*/ 283 h 304"/>
                  <a:gd name="T16" fmla="*/ 0 w 260"/>
                  <a:gd name="T17" fmla="*/ 226 h 304"/>
                  <a:gd name="T18" fmla="*/ 0 w 260"/>
                  <a:gd name="T19" fmla="*/ 187 h 304"/>
                  <a:gd name="T20" fmla="*/ 30 w 260"/>
                  <a:gd name="T21" fmla="*/ 130 h 304"/>
                  <a:gd name="T22" fmla="*/ 108 w 260"/>
                  <a:gd name="T23" fmla="*/ 109 h 304"/>
                  <a:gd name="T24" fmla="*/ 217 w 260"/>
                  <a:gd name="T25" fmla="*/ 109 h 304"/>
                  <a:gd name="T26" fmla="*/ 217 w 260"/>
                  <a:gd name="T27" fmla="*/ 90 h 304"/>
                  <a:gd name="T28" fmla="*/ 217 w 260"/>
                  <a:gd name="T29" fmla="*/ 78 h 304"/>
                  <a:gd name="T30" fmla="*/ 215 w 260"/>
                  <a:gd name="T31" fmla="*/ 66 h 304"/>
                  <a:gd name="T32" fmla="*/ 211 w 260"/>
                  <a:gd name="T33" fmla="*/ 53 h 304"/>
                  <a:gd name="T34" fmla="*/ 204 w 260"/>
                  <a:gd name="T35" fmla="*/ 41 h 304"/>
                  <a:gd name="T36" fmla="*/ 192 w 260"/>
                  <a:gd name="T37" fmla="*/ 31 h 304"/>
                  <a:gd name="T38" fmla="*/ 175 w 260"/>
                  <a:gd name="T39" fmla="*/ 25 h 304"/>
                  <a:gd name="T40" fmla="*/ 152 w 260"/>
                  <a:gd name="T41" fmla="*/ 22 h 304"/>
                  <a:gd name="T42" fmla="*/ 43 w 260"/>
                  <a:gd name="T43" fmla="*/ 22 h 304"/>
                  <a:gd name="T44" fmla="*/ 217 w 260"/>
                  <a:gd name="T45" fmla="*/ 282 h 304"/>
                  <a:gd name="T46" fmla="*/ 217 w 260"/>
                  <a:gd name="T47" fmla="*/ 130 h 304"/>
                  <a:gd name="T48" fmla="*/ 108 w 260"/>
                  <a:gd name="T49" fmla="*/ 130 h 304"/>
                  <a:gd name="T50" fmla="*/ 85 w 260"/>
                  <a:gd name="T51" fmla="*/ 133 h 304"/>
                  <a:gd name="T52" fmla="*/ 68 w 260"/>
                  <a:gd name="T53" fmla="*/ 139 h 304"/>
                  <a:gd name="T54" fmla="*/ 57 w 260"/>
                  <a:gd name="T55" fmla="*/ 149 h 304"/>
                  <a:gd name="T56" fmla="*/ 49 w 260"/>
                  <a:gd name="T57" fmla="*/ 161 h 304"/>
                  <a:gd name="T58" fmla="*/ 45 w 260"/>
                  <a:gd name="T59" fmla="*/ 174 h 304"/>
                  <a:gd name="T60" fmla="*/ 44 w 260"/>
                  <a:gd name="T61" fmla="*/ 187 h 304"/>
                  <a:gd name="T62" fmla="*/ 43 w 260"/>
                  <a:gd name="T63" fmla="*/ 199 h 304"/>
                  <a:gd name="T64" fmla="*/ 43 w 260"/>
                  <a:gd name="T65" fmla="*/ 214 h 304"/>
                  <a:gd name="T66" fmla="*/ 44 w 260"/>
                  <a:gd name="T67" fmla="*/ 226 h 304"/>
                  <a:gd name="T68" fmla="*/ 45 w 260"/>
                  <a:gd name="T69" fmla="*/ 239 h 304"/>
                  <a:gd name="T70" fmla="*/ 49 w 260"/>
                  <a:gd name="T71" fmla="*/ 252 h 304"/>
                  <a:gd name="T72" fmla="*/ 57 w 260"/>
                  <a:gd name="T73" fmla="*/ 263 h 304"/>
                  <a:gd name="T74" fmla="*/ 68 w 260"/>
                  <a:gd name="T75" fmla="*/ 273 h 304"/>
                  <a:gd name="T76" fmla="*/ 85 w 260"/>
                  <a:gd name="T77" fmla="*/ 280 h 304"/>
                  <a:gd name="T78" fmla="*/ 108 w 260"/>
                  <a:gd name="T79" fmla="*/ 282 h 304"/>
                  <a:gd name="T80" fmla="*/ 217 w 260"/>
                  <a:gd name="T81" fmla="*/ 282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60" h="304">
                    <a:moveTo>
                      <a:pt x="43" y="22"/>
                    </a:moveTo>
                    <a:cubicBezTo>
                      <a:pt x="43" y="0"/>
                      <a:pt x="43" y="0"/>
                      <a:pt x="43" y="0"/>
                    </a:cubicBezTo>
                    <a:cubicBezTo>
                      <a:pt x="152" y="0"/>
                      <a:pt x="152" y="0"/>
                      <a:pt x="152" y="0"/>
                    </a:cubicBezTo>
                    <a:cubicBezTo>
                      <a:pt x="184" y="0"/>
                      <a:pt x="210" y="7"/>
                      <a:pt x="230" y="21"/>
                    </a:cubicBezTo>
                    <a:cubicBezTo>
                      <a:pt x="250" y="36"/>
                      <a:pt x="260" y="55"/>
                      <a:pt x="260" y="79"/>
                    </a:cubicBezTo>
                    <a:cubicBezTo>
                      <a:pt x="260" y="304"/>
                      <a:pt x="260" y="304"/>
                      <a:pt x="260" y="304"/>
                    </a:cubicBezTo>
                    <a:cubicBezTo>
                      <a:pt x="108" y="304"/>
                      <a:pt x="108" y="304"/>
                      <a:pt x="108" y="304"/>
                    </a:cubicBezTo>
                    <a:cubicBezTo>
                      <a:pt x="76" y="304"/>
                      <a:pt x="50" y="297"/>
                      <a:pt x="30" y="283"/>
                    </a:cubicBezTo>
                    <a:cubicBezTo>
                      <a:pt x="10" y="269"/>
                      <a:pt x="0" y="250"/>
                      <a:pt x="0" y="226"/>
                    </a:cubicBezTo>
                    <a:cubicBezTo>
                      <a:pt x="0" y="187"/>
                      <a:pt x="0" y="187"/>
                      <a:pt x="0" y="187"/>
                    </a:cubicBezTo>
                    <a:cubicBezTo>
                      <a:pt x="0" y="163"/>
                      <a:pt x="10" y="144"/>
                      <a:pt x="30" y="130"/>
                    </a:cubicBezTo>
                    <a:cubicBezTo>
                      <a:pt x="50" y="116"/>
                      <a:pt x="76" y="109"/>
                      <a:pt x="108" y="109"/>
                    </a:cubicBezTo>
                    <a:cubicBezTo>
                      <a:pt x="217" y="109"/>
                      <a:pt x="217" y="109"/>
                      <a:pt x="217" y="109"/>
                    </a:cubicBezTo>
                    <a:cubicBezTo>
                      <a:pt x="217" y="90"/>
                      <a:pt x="217" y="90"/>
                      <a:pt x="217" y="90"/>
                    </a:cubicBezTo>
                    <a:cubicBezTo>
                      <a:pt x="217" y="86"/>
                      <a:pt x="217" y="82"/>
                      <a:pt x="217" y="78"/>
                    </a:cubicBezTo>
                    <a:cubicBezTo>
                      <a:pt x="216" y="75"/>
                      <a:pt x="216" y="71"/>
                      <a:pt x="215" y="66"/>
                    </a:cubicBezTo>
                    <a:cubicBezTo>
                      <a:pt x="214" y="61"/>
                      <a:pt x="213" y="56"/>
                      <a:pt x="211" y="53"/>
                    </a:cubicBezTo>
                    <a:cubicBezTo>
                      <a:pt x="209" y="49"/>
                      <a:pt x="207" y="45"/>
                      <a:pt x="204" y="41"/>
                    </a:cubicBezTo>
                    <a:cubicBezTo>
                      <a:pt x="200" y="37"/>
                      <a:pt x="197" y="33"/>
                      <a:pt x="192" y="31"/>
                    </a:cubicBezTo>
                    <a:cubicBezTo>
                      <a:pt x="188" y="28"/>
                      <a:pt x="182" y="26"/>
                      <a:pt x="175" y="25"/>
                    </a:cubicBezTo>
                    <a:cubicBezTo>
                      <a:pt x="168" y="23"/>
                      <a:pt x="160" y="22"/>
                      <a:pt x="152" y="22"/>
                    </a:cubicBezTo>
                    <a:lnTo>
                      <a:pt x="43" y="22"/>
                    </a:lnTo>
                    <a:close/>
                    <a:moveTo>
                      <a:pt x="217" y="282"/>
                    </a:moveTo>
                    <a:cubicBezTo>
                      <a:pt x="217" y="130"/>
                      <a:pt x="217" y="130"/>
                      <a:pt x="217" y="130"/>
                    </a:cubicBezTo>
                    <a:cubicBezTo>
                      <a:pt x="108" y="130"/>
                      <a:pt x="108" y="130"/>
                      <a:pt x="108" y="130"/>
                    </a:cubicBezTo>
                    <a:cubicBezTo>
                      <a:pt x="100" y="130"/>
                      <a:pt x="92" y="131"/>
                      <a:pt x="85" y="133"/>
                    </a:cubicBezTo>
                    <a:cubicBezTo>
                      <a:pt x="78" y="135"/>
                      <a:pt x="72" y="137"/>
                      <a:pt x="68" y="139"/>
                    </a:cubicBezTo>
                    <a:cubicBezTo>
                      <a:pt x="64" y="142"/>
                      <a:pt x="60" y="145"/>
                      <a:pt x="57" y="149"/>
                    </a:cubicBezTo>
                    <a:cubicBezTo>
                      <a:pt x="53" y="153"/>
                      <a:pt x="51" y="157"/>
                      <a:pt x="49" y="161"/>
                    </a:cubicBezTo>
                    <a:cubicBezTo>
                      <a:pt x="48" y="165"/>
                      <a:pt x="46" y="169"/>
                      <a:pt x="45" y="174"/>
                    </a:cubicBezTo>
                    <a:cubicBezTo>
                      <a:pt x="44" y="179"/>
                      <a:pt x="44" y="183"/>
                      <a:pt x="44" y="187"/>
                    </a:cubicBezTo>
                    <a:cubicBezTo>
                      <a:pt x="43" y="190"/>
                      <a:pt x="43" y="194"/>
                      <a:pt x="43" y="199"/>
                    </a:cubicBezTo>
                    <a:cubicBezTo>
                      <a:pt x="43" y="214"/>
                      <a:pt x="43" y="214"/>
                      <a:pt x="43" y="214"/>
                    </a:cubicBezTo>
                    <a:cubicBezTo>
                      <a:pt x="43" y="218"/>
                      <a:pt x="43" y="222"/>
                      <a:pt x="44" y="226"/>
                    </a:cubicBezTo>
                    <a:cubicBezTo>
                      <a:pt x="44" y="229"/>
                      <a:pt x="44" y="233"/>
                      <a:pt x="45" y="239"/>
                    </a:cubicBezTo>
                    <a:cubicBezTo>
                      <a:pt x="46" y="244"/>
                      <a:pt x="48" y="248"/>
                      <a:pt x="49" y="252"/>
                    </a:cubicBezTo>
                    <a:cubicBezTo>
                      <a:pt x="51" y="255"/>
                      <a:pt x="53" y="259"/>
                      <a:pt x="57" y="263"/>
                    </a:cubicBezTo>
                    <a:cubicBezTo>
                      <a:pt x="60" y="267"/>
                      <a:pt x="64" y="271"/>
                      <a:pt x="68" y="273"/>
                    </a:cubicBezTo>
                    <a:cubicBezTo>
                      <a:pt x="72" y="276"/>
                      <a:pt x="78" y="278"/>
                      <a:pt x="85" y="280"/>
                    </a:cubicBezTo>
                    <a:cubicBezTo>
                      <a:pt x="92" y="281"/>
                      <a:pt x="100" y="282"/>
                      <a:pt x="108" y="282"/>
                    </a:cubicBezTo>
                    <a:lnTo>
                      <a:pt x="217" y="282"/>
                    </a:lnTo>
                    <a:close/>
                  </a:path>
                </a:pathLst>
              </a:custGeom>
              <a:solidFill>
                <a:srgbClr val="5F9F19"/>
              </a:solidFill>
              <a:ln w="3175">
                <a:solidFill>
                  <a:srgbClr val="5F9F19"/>
                </a:solidFill>
                <a:round/>
                <a:headEnd/>
                <a:tailEnd/>
              </a:ln>
            </p:spPr>
            <p:txBody>
              <a:bodyPr vert="horz" wrap="square" lIns="68580" tIns="34290" rIns="68580" bIns="34290" numCol="1" anchor="t" anchorCtr="0" compatLnSpc="1">
                <a:prstTxWarp prst="textNoShape">
                  <a:avLst/>
                </a:prstTxWarp>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685800">
                  <a:defRPr/>
                </a:pPr>
                <a:endParaRPr lang="ja-JP" altLang="en-US">
                  <a:solidFill>
                    <a:srgbClr val="373737"/>
                  </a:solidFill>
                  <a:latin typeface="源ノ角ゴシック JP Light"/>
                  <a:ea typeface="源ノ角ゴシック JP Light"/>
                </a:endParaRPr>
              </a:p>
            </p:txBody>
          </p:sp>
          <p:sp>
            <p:nvSpPr>
              <p:cNvPr id="50" name="Freeform 19">
                <a:extLst>
                  <a:ext uri="{FF2B5EF4-FFF2-40B4-BE49-F238E27FC236}">
                    <a16:creationId xmlns:a16="http://schemas.microsoft.com/office/drawing/2014/main" id="{5A09B356-EDE7-06D5-D076-52411A6D476E}"/>
                  </a:ext>
                </a:extLst>
              </p:cNvPr>
              <p:cNvSpPr>
                <a:spLocks/>
              </p:cNvSpPr>
              <p:nvPr userDrawn="1"/>
            </p:nvSpPr>
            <p:spPr bwMode="gray">
              <a:xfrm>
                <a:off x="10724220" y="284186"/>
                <a:ext cx="152285" cy="361089"/>
              </a:xfrm>
              <a:custGeom>
                <a:avLst/>
                <a:gdLst>
                  <a:gd name="T0" fmla="*/ 87 w 174"/>
                  <a:gd name="T1" fmla="*/ 0 h 412"/>
                  <a:gd name="T2" fmla="*/ 87 w 174"/>
                  <a:gd name="T3" fmla="*/ 108 h 412"/>
                  <a:gd name="T4" fmla="*/ 174 w 174"/>
                  <a:gd name="T5" fmla="*/ 108 h 412"/>
                  <a:gd name="T6" fmla="*/ 174 w 174"/>
                  <a:gd name="T7" fmla="*/ 130 h 412"/>
                  <a:gd name="T8" fmla="*/ 87 w 174"/>
                  <a:gd name="T9" fmla="*/ 130 h 412"/>
                  <a:gd name="T10" fmla="*/ 87 w 174"/>
                  <a:gd name="T11" fmla="*/ 322 h 412"/>
                  <a:gd name="T12" fmla="*/ 88 w 174"/>
                  <a:gd name="T13" fmla="*/ 334 h 412"/>
                  <a:gd name="T14" fmla="*/ 89 w 174"/>
                  <a:gd name="T15" fmla="*/ 347 h 412"/>
                  <a:gd name="T16" fmla="*/ 93 w 174"/>
                  <a:gd name="T17" fmla="*/ 360 h 412"/>
                  <a:gd name="T18" fmla="*/ 100 w 174"/>
                  <a:gd name="T19" fmla="*/ 371 h 412"/>
                  <a:gd name="T20" fmla="*/ 112 w 174"/>
                  <a:gd name="T21" fmla="*/ 381 h 412"/>
                  <a:gd name="T22" fmla="*/ 129 w 174"/>
                  <a:gd name="T23" fmla="*/ 388 h 412"/>
                  <a:gd name="T24" fmla="*/ 152 w 174"/>
                  <a:gd name="T25" fmla="*/ 390 h 412"/>
                  <a:gd name="T26" fmla="*/ 174 w 174"/>
                  <a:gd name="T27" fmla="*/ 390 h 412"/>
                  <a:gd name="T28" fmla="*/ 174 w 174"/>
                  <a:gd name="T29" fmla="*/ 412 h 412"/>
                  <a:gd name="T30" fmla="*/ 152 w 174"/>
                  <a:gd name="T31" fmla="*/ 412 h 412"/>
                  <a:gd name="T32" fmla="*/ 74 w 174"/>
                  <a:gd name="T33" fmla="*/ 391 h 412"/>
                  <a:gd name="T34" fmla="*/ 44 w 174"/>
                  <a:gd name="T35" fmla="*/ 334 h 412"/>
                  <a:gd name="T36" fmla="*/ 44 w 174"/>
                  <a:gd name="T37" fmla="*/ 130 h 412"/>
                  <a:gd name="T38" fmla="*/ 0 w 174"/>
                  <a:gd name="T39" fmla="*/ 130 h 412"/>
                  <a:gd name="T40" fmla="*/ 0 w 174"/>
                  <a:gd name="T41" fmla="*/ 108 h 412"/>
                  <a:gd name="T42" fmla="*/ 44 w 174"/>
                  <a:gd name="T43" fmla="*/ 108 h 412"/>
                  <a:gd name="T44" fmla="*/ 44 w 174"/>
                  <a:gd name="T45" fmla="*/ 0 h 412"/>
                  <a:gd name="T46" fmla="*/ 87 w 174"/>
                  <a:gd name="T47" fmla="*/ 0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4" h="412">
                    <a:moveTo>
                      <a:pt x="87" y="0"/>
                    </a:moveTo>
                    <a:cubicBezTo>
                      <a:pt x="87" y="108"/>
                      <a:pt x="87" y="108"/>
                      <a:pt x="87" y="108"/>
                    </a:cubicBezTo>
                    <a:cubicBezTo>
                      <a:pt x="174" y="108"/>
                      <a:pt x="174" y="108"/>
                      <a:pt x="174" y="108"/>
                    </a:cubicBezTo>
                    <a:cubicBezTo>
                      <a:pt x="174" y="130"/>
                      <a:pt x="174" y="130"/>
                      <a:pt x="174" y="130"/>
                    </a:cubicBezTo>
                    <a:cubicBezTo>
                      <a:pt x="87" y="130"/>
                      <a:pt x="87" y="130"/>
                      <a:pt x="87" y="130"/>
                    </a:cubicBezTo>
                    <a:cubicBezTo>
                      <a:pt x="87" y="322"/>
                      <a:pt x="87" y="322"/>
                      <a:pt x="87" y="322"/>
                    </a:cubicBezTo>
                    <a:cubicBezTo>
                      <a:pt x="87" y="326"/>
                      <a:pt x="87" y="330"/>
                      <a:pt x="88" y="334"/>
                    </a:cubicBezTo>
                    <a:cubicBezTo>
                      <a:pt x="88" y="337"/>
                      <a:pt x="88" y="341"/>
                      <a:pt x="89" y="347"/>
                    </a:cubicBezTo>
                    <a:cubicBezTo>
                      <a:pt x="90" y="352"/>
                      <a:pt x="91" y="356"/>
                      <a:pt x="93" y="360"/>
                    </a:cubicBezTo>
                    <a:cubicBezTo>
                      <a:pt x="95" y="363"/>
                      <a:pt x="97" y="367"/>
                      <a:pt x="100" y="371"/>
                    </a:cubicBezTo>
                    <a:cubicBezTo>
                      <a:pt x="104" y="375"/>
                      <a:pt x="107" y="379"/>
                      <a:pt x="112" y="381"/>
                    </a:cubicBezTo>
                    <a:cubicBezTo>
                      <a:pt x="116" y="384"/>
                      <a:pt x="122" y="386"/>
                      <a:pt x="129" y="388"/>
                    </a:cubicBezTo>
                    <a:cubicBezTo>
                      <a:pt x="136" y="389"/>
                      <a:pt x="144" y="390"/>
                      <a:pt x="152" y="390"/>
                    </a:cubicBezTo>
                    <a:cubicBezTo>
                      <a:pt x="174" y="390"/>
                      <a:pt x="174" y="390"/>
                      <a:pt x="174" y="390"/>
                    </a:cubicBezTo>
                    <a:cubicBezTo>
                      <a:pt x="174" y="412"/>
                      <a:pt x="174" y="412"/>
                      <a:pt x="174" y="412"/>
                    </a:cubicBezTo>
                    <a:cubicBezTo>
                      <a:pt x="152" y="412"/>
                      <a:pt x="152" y="412"/>
                      <a:pt x="152" y="412"/>
                    </a:cubicBezTo>
                    <a:cubicBezTo>
                      <a:pt x="120" y="412"/>
                      <a:pt x="94" y="405"/>
                      <a:pt x="74" y="391"/>
                    </a:cubicBezTo>
                    <a:cubicBezTo>
                      <a:pt x="54" y="377"/>
                      <a:pt x="44" y="358"/>
                      <a:pt x="44" y="334"/>
                    </a:cubicBezTo>
                    <a:cubicBezTo>
                      <a:pt x="44" y="130"/>
                      <a:pt x="44" y="130"/>
                      <a:pt x="44" y="130"/>
                    </a:cubicBezTo>
                    <a:cubicBezTo>
                      <a:pt x="0" y="130"/>
                      <a:pt x="0" y="130"/>
                      <a:pt x="0" y="130"/>
                    </a:cubicBezTo>
                    <a:cubicBezTo>
                      <a:pt x="0" y="108"/>
                      <a:pt x="0" y="108"/>
                      <a:pt x="0" y="108"/>
                    </a:cubicBezTo>
                    <a:cubicBezTo>
                      <a:pt x="44" y="108"/>
                      <a:pt x="44" y="108"/>
                      <a:pt x="44" y="108"/>
                    </a:cubicBezTo>
                    <a:cubicBezTo>
                      <a:pt x="44" y="0"/>
                      <a:pt x="44" y="0"/>
                      <a:pt x="44" y="0"/>
                    </a:cubicBezTo>
                    <a:lnTo>
                      <a:pt x="87" y="0"/>
                    </a:lnTo>
                    <a:close/>
                  </a:path>
                </a:pathLst>
              </a:custGeom>
              <a:solidFill>
                <a:srgbClr val="5F9F19"/>
              </a:solidFill>
              <a:ln w="3175">
                <a:solidFill>
                  <a:srgbClr val="5F9F19"/>
                </a:solidFill>
                <a:round/>
                <a:headEnd/>
                <a:tailEnd/>
              </a:ln>
            </p:spPr>
            <p:txBody>
              <a:bodyPr vert="horz" wrap="square" lIns="68580" tIns="34290" rIns="68580" bIns="34290" numCol="1" anchor="t" anchorCtr="0" compatLnSpc="1">
                <a:prstTxWarp prst="textNoShape">
                  <a:avLst/>
                </a:prstTxWarp>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685800">
                  <a:defRPr/>
                </a:pPr>
                <a:endParaRPr lang="ja-JP" altLang="en-US">
                  <a:solidFill>
                    <a:srgbClr val="373737"/>
                  </a:solidFill>
                  <a:latin typeface="源ノ角ゴシック JP Light"/>
                  <a:ea typeface="源ノ角ゴシック JP Light"/>
                </a:endParaRPr>
              </a:p>
            </p:txBody>
          </p:sp>
          <p:sp>
            <p:nvSpPr>
              <p:cNvPr id="51" name="Freeform 20">
                <a:extLst>
                  <a:ext uri="{FF2B5EF4-FFF2-40B4-BE49-F238E27FC236}">
                    <a16:creationId xmlns:a16="http://schemas.microsoft.com/office/drawing/2014/main" id="{C4D1DC0C-F798-45D0-65B7-10791571FE9B}"/>
                  </a:ext>
                </a:extLst>
              </p:cNvPr>
              <p:cNvSpPr>
                <a:spLocks/>
              </p:cNvSpPr>
              <p:nvPr userDrawn="1"/>
            </p:nvSpPr>
            <p:spPr bwMode="gray">
              <a:xfrm>
                <a:off x="10933415" y="284186"/>
                <a:ext cx="217831" cy="361089"/>
              </a:xfrm>
              <a:custGeom>
                <a:avLst/>
                <a:gdLst>
                  <a:gd name="T0" fmla="*/ 96 w 555"/>
                  <a:gd name="T1" fmla="*/ 871 h 920"/>
                  <a:gd name="T2" fmla="*/ 555 w 555"/>
                  <a:gd name="T3" fmla="*/ 871 h 920"/>
                  <a:gd name="T4" fmla="*/ 555 w 555"/>
                  <a:gd name="T5" fmla="*/ 920 h 920"/>
                  <a:gd name="T6" fmla="*/ 0 w 555"/>
                  <a:gd name="T7" fmla="*/ 920 h 920"/>
                  <a:gd name="T8" fmla="*/ 0 w 555"/>
                  <a:gd name="T9" fmla="*/ 0 h 920"/>
                  <a:gd name="T10" fmla="*/ 96 w 555"/>
                  <a:gd name="T11" fmla="*/ 0 h 920"/>
                  <a:gd name="T12" fmla="*/ 96 w 555"/>
                  <a:gd name="T13" fmla="*/ 871 h 920"/>
                </a:gdLst>
                <a:ahLst/>
                <a:cxnLst>
                  <a:cxn ang="0">
                    <a:pos x="T0" y="T1"/>
                  </a:cxn>
                  <a:cxn ang="0">
                    <a:pos x="T2" y="T3"/>
                  </a:cxn>
                  <a:cxn ang="0">
                    <a:pos x="T4" y="T5"/>
                  </a:cxn>
                  <a:cxn ang="0">
                    <a:pos x="T6" y="T7"/>
                  </a:cxn>
                  <a:cxn ang="0">
                    <a:pos x="T8" y="T9"/>
                  </a:cxn>
                  <a:cxn ang="0">
                    <a:pos x="T10" y="T11"/>
                  </a:cxn>
                  <a:cxn ang="0">
                    <a:pos x="T12" y="T13"/>
                  </a:cxn>
                </a:cxnLst>
                <a:rect l="0" t="0" r="r" b="b"/>
                <a:pathLst>
                  <a:path w="555" h="920">
                    <a:moveTo>
                      <a:pt x="96" y="871"/>
                    </a:moveTo>
                    <a:lnTo>
                      <a:pt x="555" y="871"/>
                    </a:lnTo>
                    <a:lnTo>
                      <a:pt x="555" y="920"/>
                    </a:lnTo>
                    <a:lnTo>
                      <a:pt x="0" y="920"/>
                    </a:lnTo>
                    <a:lnTo>
                      <a:pt x="0" y="0"/>
                    </a:lnTo>
                    <a:lnTo>
                      <a:pt x="96" y="0"/>
                    </a:lnTo>
                    <a:lnTo>
                      <a:pt x="96" y="871"/>
                    </a:lnTo>
                    <a:close/>
                  </a:path>
                </a:pathLst>
              </a:custGeom>
              <a:solidFill>
                <a:srgbClr val="5F9F19"/>
              </a:solidFill>
              <a:ln w="3175">
                <a:solidFill>
                  <a:srgbClr val="5F9F19"/>
                </a:solidFill>
                <a:round/>
                <a:headEnd/>
                <a:tailEnd/>
              </a:ln>
            </p:spPr>
            <p:txBody>
              <a:bodyPr vert="horz" wrap="square" lIns="68580" tIns="34290" rIns="68580" bIns="34290" numCol="1" anchor="t" anchorCtr="0" compatLnSpc="1">
                <a:prstTxWarp prst="textNoShape">
                  <a:avLst/>
                </a:prstTxWarp>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685800">
                  <a:defRPr/>
                </a:pPr>
                <a:endParaRPr lang="ja-JP" altLang="en-US">
                  <a:solidFill>
                    <a:srgbClr val="373737"/>
                  </a:solidFill>
                  <a:latin typeface="源ノ角ゴシック JP Light"/>
                  <a:ea typeface="源ノ角ゴシック JP Light"/>
                </a:endParaRPr>
              </a:p>
            </p:txBody>
          </p:sp>
          <p:sp>
            <p:nvSpPr>
              <p:cNvPr id="52" name="Freeform 21">
                <a:extLst>
                  <a:ext uri="{FF2B5EF4-FFF2-40B4-BE49-F238E27FC236}">
                    <a16:creationId xmlns:a16="http://schemas.microsoft.com/office/drawing/2014/main" id="{3D165207-8120-846B-3918-6941A315AE66}"/>
                  </a:ext>
                </a:extLst>
              </p:cNvPr>
              <p:cNvSpPr>
                <a:spLocks/>
              </p:cNvSpPr>
              <p:nvPr userDrawn="1"/>
            </p:nvSpPr>
            <p:spPr bwMode="gray">
              <a:xfrm>
                <a:off x="11198345" y="378775"/>
                <a:ext cx="227643" cy="266499"/>
              </a:xfrm>
              <a:custGeom>
                <a:avLst/>
                <a:gdLst>
                  <a:gd name="T0" fmla="*/ 260 w 260"/>
                  <a:gd name="T1" fmla="*/ 0 h 304"/>
                  <a:gd name="T2" fmla="*/ 260 w 260"/>
                  <a:gd name="T3" fmla="*/ 304 h 304"/>
                  <a:gd name="T4" fmla="*/ 108 w 260"/>
                  <a:gd name="T5" fmla="*/ 304 h 304"/>
                  <a:gd name="T6" fmla="*/ 30 w 260"/>
                  <a:gd name="T7" fmla="*/ 283 h 304"/>
                  <a:gd name="T8" fmla="*/ 0 w 260"/>
                  <a:gd name="T9" fmla="*/ 226 h 304"/>
                  <a:gd name="T10" fmla="*/ 0 w 260"/>
                  <a:gd name="T11" fmla="*/ 0 h 304"/>
                  <a:gd name="T12" fmla="*/ 43 w 260"/>
                  <a:gd name="T13" fmla="*/ 0 h 304"/>
                  <a:gd name="T14" fmla="*/ 43 w 260"/>
                  <a:gd name="T15" fmla="*/ 214 h 304"/>
                  <a:gd name="T16" fmla="*/ 43 w 260"/>
                  <a:gd name="T17" fmla="*/ 226 h 304"/>
                  <a:gd name="T18" fmla="*/ 45 w 260"/>
                  <a:gd name="T19" fmla="*/ 239 h 304"/>
                  <a:gd name="T20" fmla="*/ 49 w 260"/>
                  <a:gd name="T21" fmla="*/ 252 h 304"/>
                  <a:gd name="T22" fmla="*/ 56 w 260"/>
                  <a:gd name="T23" fmla="*/ 263 h 304"/>
                  <a:gd name="T24" fmla="*/ 68 w 260"/>
                  <a:gd name="T25" fmla="*/ 273 h 304"/>
                  <a:gd name="T26" fmla="*/ 85 w 260"/>
                  <a:gd name="T27" fmla="*/ 280 h 304"/>
                  <a:gd name="T28" fmla="*/ 108 w 260"/>
                  <a:gd name="T29" fmla="*/ 282 h 304"/>
                  <a:gd name="T30" fmla="*/ 173 w 260"/>
                  <a:gd name="T31" fmla="*/ 282 h 304"/>
                  <a:gd name="T32" fmla="*/ 184 w 260"/>
                  <a:gd name="T33" fmla="*/ 282 h 304"/>
                  <a:gd name="T34" fmla="*/ 194 w 260"/>
                  <a:gd name="T35" fmla="*/ 281 h 304"/>
                  <a:gd name="T36" fmla="*/ 203 w 260"/>
                  <a:gd name="T37" fmla="*/ 280 h 304"/>
                  <a:gd name="T38" fmla="*/ 210 w 260"/>
                  <a:gd name="T39" fmla="*/ 276 h 304"/>
                  <a:gd name="T40" fmla="*/ 215 w 260"/>
                  <a:gd name="T41" fmla="*/ 270 h 304"/>
                  <a:gd name="T42" fmla="*/ 217 w 260"/>
                  <a:gd name="T43" fmla="*/ 260 h 304"/>
                  <a:gd name="T44" fmla="*/ 217 w 260"/>
                  <a:gd name="T45" fmla="*/ 0 h 304"/>
                  <a:gd name="T46" fmla="*/ 260 w 260"/>
                  <a:gd name="T47" fmla="*/ 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60" h="304">
                    <a:moveTo>
                      <a:pt x="260" y="0"/>
                    </a:moveTo>
                    <a:cubicBezTo>
                      <a:pt x="260" y="304"/>
                      <a:pt x="260" y="304"/>
                      <a:pt x="260" y="304"/>
                    </a:cubicBezTo>
                    <a:cubicBezTo>
                      <a:pt x="108" y="304"/>
                      <a:pt x="108" y="304"/>
                      <a:pt x="108" y="304"/>
                    </a:cubicBezTo>
                    <a:cubicBezTo>
                      <a:pt x="76" y="304"/>
                      <a:pt x="50" y="297"/>
                      <a:pt x="30" y="283"/>
                    </a:cubicBezTo>
                    <a:cubicBezTo>
                      <a:pt x="10" y="269"/>
                      <a:pt x="0" y="250"/>
                      <a:pt x="0" y="226"/>
                    </a:cubicBezTo>
                    <a:cubicBezTo>
                      <a:pt x="0" y="0"/>
                      <a:pt x="0" y="0"/>
                      <a:pt x="0" y="0"/>
                    </a:cubicBezTo>
                    <a:cubicBezTo>
                      <a:pt x="43" y="0"/>
                      <a:pt x="43" y="0"/>
                      <a:pt x="43" y="0"/>
                    </a:cubicBezTo>
                    <a:cubicBezTo>
                      <a:pt x="43" y="214"/>
                      <a:pt x="43" y="214"/>
                      <a:pt x="43" y="214"/>
                    </a:cubicBezTo>
                    <a:cubicBezTo>
                      <a:pt x="43" y="218"/>
                      <a:pt x="43" y="222"/>
                      <a:pt x="43" y="226"/>
                    </a:cubicBezTo>
                    <a:cubicBezTo>
                      <a:pt x="44" y="229"/>
                      <a:pt x="44" y="233"/>
                      <a:pt x="45" y="239"/>
                    </a:cubicBezTo>
                    <a:cubicBezTo>
                      <a:pt x="46" y="244"/>
                      <a:pt x="47" y="248"/>
                      <a:pt x="49" y="252"/>
                    </a:cubicBezTo>
                    <a:cubicBezTo>
                      <a:pt x="51" y="255"/>
                      <a:pt x="53" y="259"/>
                      <a:pt x="56" y="263"/>
                    </a:cubicBezTo>
                    <a:cubicBezTo>
                      <a:pt x="60" y="267"/>
                      <a:pt x="63" y="271"/>
                      <a:pt x="68" y="273"/>
                    </a:cubicBezTo>
                    <a:cubicBezTo>
                      <a:pt x="72" y="276"/>
                      <a:pt x="78" y="278"/>
                      <a:pt x="85" y="280"/>
                    </a:cubicBezTo>
                    <a:cubicBezTo>
                      <a:pt x="92" y="281"/>
                      <a:pt x="100" y="282"/>
                      <a:pt x="108" y="282"/>
                    </a:cubicBezTo>
                    <a:cubicBezTo>
                      <a:pt x="173" y="282"/>
                      <a:pt x="173" y="282"/>
                      <a:pt x="173" y="282"/>
                    </a:cubicBezTo>
                    <a:cubicBezTo>
                      <a:pt x="178" y="282"/>
                      <a:pt x="182" y="282"/>
                      <a:pt x="184" y="282"/>
                    </a:cubicBezTo>
                    <a:cubicBezTo>
                      <a:pt x="186" y="282"/>
                      <a:pt x="190" y="282"/>
                      <a:pt x="194" y="281"/>
                    </a:cubicBezTo>
                    <a:cubicBezTo>
                      <a:pt x="198" y="281"/>
                      <a:pt x="201" y="280"/>
                      <a:pt x="203" y="280"/>
                    </a:cubicBezTo>
                    <a:cubicBezTo>
                      <a:pt x="205" y="279"/>
                      <a:pt x="208" y="277"/>
                      <a:pt x="210" y="276"/>
                    </a:cubicBezTo>
                    <a:cubicBezTo>
                      <a:pt x="212" y="274"/>
                      <a:pt x="214" y="272"/>
                      <a:pt x="215" y="270"/>
                    </a:cubicBezTo>
                    <a:cubicBezTo>
                      <a:pt x="216" y="267"/>
                      <a:pt x="217" y="264"/>
                      <a:pt x="217" y="260"/>
                    </a:cubicBezTo>
                    <a:cubicBezTo>
                      <a:pt x="217" y="0"/>
                      <a:pt x="217" y="0"/>
                      <a:pt x="217" y="0"/>
                    </a:cubicBezTo>
                    <a:lnTo>
                      <a:pt x="260" y="0"/>
                    </a:lnTo>
                    <a:close/>
                  </a:path>
                </a:pathLst>
              </a:custGeom>
              <a:solidFill>
                <a:srgbClr val="5F9F19"/>
              </a:solidFill>
              <a:ln w="3175">
                <a:solidFill>
                  <a:srgbClr val="5F9F19"/>
                </a:solidFill>
                <a:round/>
                <a:headEnd/>
                <a:tailEnd/>
              </a:ln>
            </p:spPr>
            <p:txBody>
              <a:bodyPr vert="horz" wrap="square" lIns="68580" tIns="34290" rIns="68580" bIns="34290" numCol="1" anchor="t" anchorCtr="0" compatLnSpc="1">
                <a:prstTxWarp prst="textNoShape">
                  <a:avLst/>
                </a:prstTxWarp>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685800">
                  <a:defRPr/>
                </a:pPr>
                <a:endParaRPr lang="ja-JP" altLang="en-US">
                  <a:solidFill>
                    <a:srgbClr val="373737"/>
                  </a:solidFill>
                  <a:latin typeface="源ノ角ゴシック JP Light"/>
                  <a:ea typeface="源ノ角ゴシック JP Light"/>
                </a:endParaRPr>
              </a:p>
            </p:txBody>
          </p:sp>
          <p:sp>
            <p:nvSpPr>
              <p:cNvPr id="53" name="Freeform 22">
                <a:extLst>
                  <a:ext uri="{FF2B5EF4-FFF2-40B4-BE49-F238E27FC236}">
                    <a16:creationId xmlns:a16="http://schemas.microsoft.com/office/drawing/2014/main" id="{7A9417DA-AAE7-D586-D6DE-FA13E4B1AB7A}"/>
                  </a:ext>
                </a:extLst>
              </p:cNvPr>
              <p:cNvSpPr>
                <a:spLocks/>
              </p:cNvSpPr>
              <p:nvPr userDrawn="1"/>
            </p:nvSpPr>
            <p:spPr bwMode="gray">
              <a:xfrm>
                <a:off x="11473479" y="378775"/>
                <a:ext cx="208019" cy="266499"/>
              </a:xfrm>
              <a:custGeom>
                <a:avLst/>
                <a:gdLst>
                  <a:gd name="T0" fmla="*/ 238 w 238"/>
                  <a:gd name="T1" fmla="*/ 0 h 304"/>
                  <a:gd name="T2" fmla="*/ 238 w 238"/>
                  <a:gd name="T3" fmla="*/ 22 h 304"/>
                  <a:gd name="T4" fmla="*/ 108 w 238"/>
                  <a:gd name="T5" fmla="*/ 22 h 304"/>
                  <a:gd name="T6" fmla="*/ 85 w 238"/>
                  <a:gd name="T7" fmla="*/ 25 h 304"/>
                  <a:gd name="T8" fmla="*/ 68 w 238"/>
                  <a:gd name="T9" fmla="*/ 31 h 304"/>
                  <a:gd name="T10" fmla="*/ 56 w 238"/>
                  <a:gd name="T11" fmla="*/ 41 h 304"/>
                  <a:gd name="T12" fmla="*/ 49 w 238"/>
                  <a:gd name="T13" fmla="*/ 53 h 304"/>
                  <a:gd name="T14" fmla="*/ 45 w 238"/>
                  <a:gd name="T15" fmla="*/ 66 h 304"/>
                  <a:gd name="T16" fmla="*/ 44 w 238"/>
                  <a:gd name="T17" fmla="*/ 78 h 304"/>
                  <a:gd name="T18" fmla="*/ 43 w 238"/>
                  <a:gd name="T19" fmla="*/ 90 h 304"/>
                  <a:gd name="T20" fmla="*/ 43 w 238"/>
                  <a:gd name="T21" fmla="*/ 214 h 304"/>
                  <a:gd name="T22" fmla="*/ 44 w 238"/>
                  <a:gd name="T23" fmla="*/ 226 h 304"/>
                  <a:gd name="T24" fmla="*/ 45 w 238"/>
                  <a:gd name="T25" fmla="*/ 239 h 304"/>
                  <a:gd name="T26" fmla="*/ 49 w 238"/>
                  <a:gd name="T27" fmla="*/ 252 h 304"/>
                  <a:gd name="T28" fmla="*/ 56 w 238"/>
                  <a:gd name="T29" fmla="*/ 263 h 304"/>
                  <a:gd name="T30" fmla="*/ 68 w 238"/>
                  <a:gd name="T31" fmla="*/ 273 h 304"/>
                  <a:gd name="T32" fmla="*/ 85 w 238"/>
                  <a:gd name="T33" fmla="*/ 280 h 304"/>
                  <a:gd name="T34" fmla="*/ 108 w 238"/>
                  <a:gd name="T35" fmla="*/ 282 h 304"/>
                  <a:gd name="T36" fmla="*/ 238 w 238"/>
                  <a:gd name="T37" fmla="*/ 282 h 304"/>
                  <a:gd name="T38" fmla="*/ 238 w 238"/>
                  <a:gd name="T39" fmla="*/ 304 h 304"/>
                  <a:gd name="T40" fmla="*/ 108 w 238"/>
                  <a:gd name="T41" fmla="*/ 304 h 304"/>
                  <a:gd name="T42" fmla="*/ 30 w 238"/>
                  <a:gd name="T43" fmla="*/ 283 h 304"/>
                  <a:gd name="T44" fmla="*/ 0 w 238"/>
                  <a:gd name="T45" fmla="*/ 226 h 304"/>
                  <a:gd name="T46" fmla="*/ 0 w 238"/>
                  <a:gd name="T47" fmla="*/ 79 h 304"/>
                  <a:gd name="T48" fmla="*/ 30 w 238"/>
                  <a:gd name="T49" fmla="*/ 21 h 304"/>
                  <a:gd name="T50" fmla="*/ 108 w 238"/>
                  <a:gd name="T51" fmla="*/ 0 h 304"/>
                  <a:gd name="T52" fmla="*/ 238 w 238"/>
                  <a:gd name="T53" fmla="*/ 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8" h="304">
                    <a:moveTo>
                      <a:pt x="238" y="0"/>
                    </a:moveTo>
                    <a:cubicBezTo>
                      <a:pt x="238" y="22"/>
                      <a:pt x="238" y="22"/>
                      <a:pt x="238" y="22"/>
                    </a:cubicBezTo>
                    <a:cubicBezTo>
                      <a:pt x="108" y="22"/>
                      <a:pt x="108" y="22"/>
                      <a:pt x="108" y="22"/>
                    </a:cubicBezTo>
                    <a:cubicBezTo>
                      <a:pt x="100" y="22"/>
                      <a:pt x="92" y="23"/>
                      <a:pt x="85" y="25"/>
                    </a:cubicBezTo>
                    <a:cubicBezTo>
                      <a:pt x="78" y="26"/>
                      <a:pt x="72" y="28"/>
                      <a:pt x="68" y="31"/>
                    </a:cubicBezTo>
                    <a:cubicBezTo>
                      <a:pt x="63" y="33"/>
                      <a:pt x="60" y="37"/>
                      <a:pt x="56" y="41"/>
                    </a:cubicBezTo>
                    <a:cubicBezTo>
                      <a:pt x="53" y="45"/>
                      <a:pt x="51" y="49"/>
                      <a:pt x="49" y="53"/>
                    </a:cubicBezTo>
                    <a:cubicBezTo>
                      <a:pt x="47" y="56"/>
                      <a:pt x="46" y="61"/>
                      <a:pt x="45" y="66"/>
                    </a:cubicBezTo>
                    <a:cubicBezTo>
                      <a:pt x="44" y="71"/>
                      <a:pt x="44" y="75"/>
                      <a:pt x="44" y="78"/>
                    </a:cubicBezTo>
                    <a:cubicBezTo>
                      <a:pt x="43" y="82"/>
                      <a:pt x="43" y="86"/>
                      <a:pt x="43" y="90"/>
                    </a:cubicBezTo>
                    <a:cubicBezTo>
                      <a:pt x="43" y="214"/>
                      <a:pt x="43" y="214"/>
                      <a:pt x="43" y="214"/>
                    </a:cubicBezTo>
                    <a:cubicBezTo>
                      <a:pt x="43" y="218"/>
                      <a:pt x="43" y="222"/>
                      <a:pt x="44" y="226"/>
                    </a:cubicBezTo>
                    <a:cubicBezTo>
                      <a:pt x="44" y="229"/>
                      <a:pt x="44" y="233"/>
                      <a:pt x="45" y="239"/>
                    </a:cubicBezTo>
                    <a:cubicBezTo>
                      <a:pt x="46" y="244"/>
                      <a:pt x="47" y="248"/>
                      <a:pt x="49" y="252"/>
                    </a:cubicBezTo>
                    <a:cubicBezTo>
                      <a:pt x="51" y="255"/>
                      <a:pt x="53" y="259"/>
                      <a:pt x="56" y="263"/>
                    </a:cubicBezTo>
                    <a:cubicBezTo>
                      <a:pt x="60" y="267"/>
                      <a:pt x="63" y="271"/>
                      <a:pt x="68" y="273"/>
                    </a:cubicBezTo>
                    <a:cubicBezTo>
                      <a:pt x="72" y="276"/>
                      <a:pt x="78" y="278"/>
                      <a:pt x="85" y="280"/>
                    </a:cubicBezTo>
                    <a:cubicBezTo>
                      <a:pt x="92" y="281"/>
                      <a:pt x="100" y="282"/>
                      <a:pt x="108" y="282"/>
                    </a:cubicBezTo>
                    <a:cubicBezTo>
                      <a:pt x="238" y="282"/>
                      <a:pt x="238" y="282"/>
                      <a:pt x="238" y="282"/>
                    </a:cubicBezTo>
                    <a:cubicBezTo>
                      <a:pt x="238" y="304"/>
                      <a:pt x="238" y="304"/>
                      <a:pt x="238" y="304"/>
                    </a:cubicBezTo>
                    <a:cubicBezTo>
                      <a:pt x="108" y="304"/>
                      <a:pt x="108" y="304"/>
                      <a:pt x="108" y="304"/>
                    </a:cubicBezTo>
                    <a:cubicBezTo>
                      <a:pt x="76" y="304"/>
                      <a:pt x="50" y="297"/>
                      <a:pt x="30" y="283"/>
                    </a:cubicBezTo>
                    <a:cubicBezTo>
                      <a:pt x="10" y="269"/>
                      <a:pt x="0" y="250"/>
                      <a:pt x="0" y="226"/>
                    </a:cubicBezTo>
                    <a:cubicBezTo>
                      <a:pt x="0" y="79"/>
                      <a:pt x="0" y="79"/>
                      <a:pt x="0" y="79"/>
                    </a:cubicBezTo>
                    <a:cubicBezTo>
                      <a:pt x="0" y="55"/>
                      <a:pt x="10" y="36"/>
                      <a:pt x="30" y="21"/>
                    </a:cubicBezTo>
                    <a:cubicBezTo>
                      <a:pt x="50" y="7"/>
                      <a:pt x="76" y="0"/>
                      <a:pt x="108" y="0"/>
                    </a:cubicBezTo>
                    <a:lnTo>
                      <a:pt x="238" y="0"/>
                    </a:lnTo>
                    <a:close/>
                  </a:path>
                </a:pathLst>
              </a:custGeom>
              <a:solidFill>
                <a:srgbClr val="5F9F19"/>
              </a:solidFill>
              <a:ln w="3175">
                <a:solidFill>
                  <a:srgbClr val="5F9F19"/>
                </a:solidFill>
                <a:round/>
                <a:headEnd/>
                <a:tailEnd/>
              </a:ln>
            </p:spPr>
            <p:txBody>
              <a:bodyPr vert="horz" wrap="square" lIns="68580" tIns="34290" rIns="68580" bIns="34290" numCol="1" anchor="t" anchorCtr="0" compatLnSpc="1">
                <a:prstTxWarp prst="textNoShape">
                  <a:avLst/>
                </a:prstTxWarp>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685800">
                  <a:defRPr/>
                </a:pPr>
                <a:endParaRPr lang="ja-JP" altLang="en-US">
                  <a:solidFill>
                    <a:srgbClr val="373737"/>
                  </a:solidFill>
                  <a:latin typeface="源ノ角ゴシック JP Light"/>
                  <a:ea typeface="源ノ角ゴシック JP Light"/>
                </a:endParaRPr>
              </a:p>
            </p:txBody>
          </p:sp>
          <p:sp>
            <p:nvSpPr>
              <p:cNvPr id="54" name="Freeform 23">
                <a:extLst>
                  <a:ext uri="{FF2B5EF4-FFF2-40B4-BE49-F238E27FC236}">
                    <a16:creationId xmlns:a16="http://schemas.microsoft.com/office/drawing/2014/main" id="{995A09BE-932A-822B-1423-07304423610E}"/>
                  </a:ext>
                </a:extLst>
              </p:cNvPr>
              <p:cNvSpPr>
                <a:spLocks/>
              </p:cNvSpPr>
              <p:nvPr userDrawn="1"/>
            </p:nvSpPr>
            <p:spPr bwMode="gray">
              <a:xfrm>
                <a:off x="11728989" y="284186"/>
                <a:ext cx="227643" cy="361089"/>
              </a:xfrm>
              <a:custGeom>
                <a:avLst/>
                <a:gdLst>
                  <a:gd name="T0" fmla="*/ 44 w 260"/>
                  <a:gd name="T1" fmla="*/ 0 h 412"/>
                  <a:gd name="T2" fmla="*/ 44 w 260"/>
                  <a:gd name="T3" fmla="*/ 220 h 412"/>
                  <a:gd name="T4" fmla="*/ 57 w 260"/>
                  <a:gd name="T5" fmla="*/ 241 h 412"/>
                  <a:gd name="T6" fmla="*/ 78 w 260"/>
                  <a:gd name="T7" fmla="*/ 231 h 412"/>
                  <a:gd name="T8" fmla="*/ 207 w 260"/>
                  <a:gd name="T9" fmla="*/ 108 h 412"/>
                  <a:gd name="T10" fmla="*/ 239 w 260"/>
                  <a:gd name="T11" fmla="*/ 108 h 412"/>
                  <a:gd name="T12" fmla="*/ 145 w 260"/>
                  <a:gd name="T13" fmla="*/ 198 h 412"/>
                  <a:gd name="T14" fmla="*/ 129 w 260"/>
                  <a:gd name="T15" fmla="*/ 234 h 412"/>
                  <a:gd name="T16" fmla="*/ 148 w 260"/>
                  <a:gd name="T17" fmla="*/ 279 h 412"/>
                  <a:gd name="T18" fmla="*/ 260 w 260"/>
                  <a:gd name="T19" fmla="*/ 412 h 412"/>
                  <a:gd name="T20" fmla="*/ 204 w 260"/>
                  <a:gd name="T21" fmla="*/ 412 h 412"/>
                  <a:gd name="T22" fmla="*/ 112 w 260"/>
                  <a:gd name="T23" fmla="*/ 303 h 412"/>
                  <a:gd name="T24" fmla="*/ 73 w 260"/>
                  <a:gd name="T25" fmla="*/ 280 h 412"/>
                  <a:gd name="T26" fmla="*/ 44 w 260"/>
                  <a:gd name="T27" fmla="*/ 293 h 412"/>
                  <a:gd name="T28" fmla="*/ 44 w 260"/>
                  <a:gd name="T29" fmla="*/ 412 h 412"/>
                  <a:gd name="T30" fmla="*/ 0 w 260"/>
                  <a:gd name="T31" fmla="*/ 412 h 412"/>
                  <a:gd name="T32" fmla="*/ 0 w 260"/>
                  <a:gd name="T33" fmla="*/ 0 h 412"/>
                  <a:gd name="T34" fmla="*/ 44 w 260"/>
                  <a:gd name="T35" fmla="*/ 0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0" h="412">
                    <a:moveTo>
                      <a:pt x="44" y="0"/>
                    </a:moveTo>
                    <a:cubicBezTo>
                      <a:pt x="44" y="220"/>
                      <a:pt x="44" y="220"/>
                      <a:pt x="44" y="220"/>
                    </a:cubicBezTo>
                    <a:cubicBezTo>
                      <a:pt x="44" y="234"/>
                      <a:pt x="48" y="241"/>
                      <a:pt x="57" y="241"/>
                    </a:cubicBezTo>
                    <a:cubicBezTo>
                      <a:pt x="64" y="241"/>
                      <a:pt x="70" y="238"/>
                      <a:pt x="78" y="231"/>
                    </a:cubicBezTo>
                    <a:cubicBezTo>
                      <a:pt x="207" y="108"/>
                      <a:pt x="207" y="108"/>
                      <a:pt x="207" y="108"/>
                    </a:cubicBezTo>
                    <a:cubicBezTo>
                      <a:pt x="239" y="108"/>
                      <a:pt x="239" y="108"/>
                      <a:pt x="239" y="108"/>
                    </a:cubicBezTo>
                    <a:cubicBezTo>
                      <a:pt x="145" y="198"/>
                      <a:pt x="145" y="198"/>
                      <a:pt x="145" y="198"/>
                    </a:cubicBezTo>
                    <a:cubicBezTo>
                      <a:pt x="134" y="208"/>
                      <a:pt x="129" y="220"/>
                      <a:pt x="129" y="234"/>
                    </a:cubicBezTo>
                    <a:cubicBezTo>
                      <a:pt x="129" y="249"/>
                      <a:pt x="135" y="264"/>
                      <a:pt x="148" y="279"/>
                    </a:cubicBezTo>
                    <a:cubicBezTo>
                      <a:pt x="260" y="412"/>
                      <a:pt x="260" y="412"/>
                      <a:pt x="260" y="412"/>
                    </a:cubicBezTo>
                    <a:cubicBezTo>
                      <a:pt x="204" y="412"/>
                      <a:pt x="204" y="412"/>
                      <a:pt x="204" y="412"/>
                    </a:cubicBezTo>
                    <a:cubicBezTo>
                      <a:pt x="112" y="303"/>
                      <a:pt x="112" y="303"/>
                      <a:pt x="112" y="303"/>
                    </a:cubicBezTo>
                    <a:cubicBezTo>
                      <a:pt x="98" y="287"/>
                      <a:pt x="85" y="280"/>
                      <a:pt x="73" y="280"/>
                    </a:cubicBezTo>
                    <a:cubicBezTo>
                      <a:pt x="64" y="280"/>
                      <a:pt x="54" y="284"/>
                      <a:pt x="44" y="293"/>
                    </a:cubicBezTo>
                    <a:cubicBezTo>
                      <a:pt x="44" y="412"/>
                      <a:pt x="44" y="412"/>
                      <a:pt x="44" y="412"/>
                    </a:cubicBezTo>
                    <a:cubicBezTo>
                      <a:pt x="0" y="412"/>
                      <a:pt x="0" y="412"/>
                      <a:pt x="0" y="412"/>
                    </a:cubicBezTo>
                    <a:cubicBezTo>
                      <a:pt x="0" y="0"/>
                      <a:pt x="0" y="0"/>
                      <a:pt x="0" y="0"/>
                    </a:cubicBezTo>
                    <a:lnTo>
                      <a:pt x="44" y="0"/>
                    </a:lnTo>
                    <a:close/>
                  </a:path>
                </a:pathLst>
              </a:custGeom>
              <a:solidFill>
                <a:srgbClr val="5F9F19"/>
              </a:solidFill>
              <a:ln w="3175">
                <a:solidFill>
                  <a:srgbClr val="5F9F19"/>
                </a:solidFill>
                <a:round/>
                <a:headEnd/>
                <a:tailEnd/>
              </a:ln>
            </p:spPr>
            <p:txBody>
              <a:bodyPr vert="horz" wrap="square" lIns="68580" tIns="34290" rIns="68580" bIns="34290" numCol="1" anchor="t" anchorCtr="0" compatLnSpc="1">
                <a:prstTxWarp prst="textNoShape">
                  <a:avLst/>
                </a:prstTxWarp>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685800">
                  <a:defRPr/>
                </a:pPr>
                <a:endParaRPr lang="ja-JP" altLang="en-US">
                  <a:solidFill>
                    <a:srgbClr val="373737"/>
                  </a:solidFill>
                  <a:latin typeface="源ノ角ゴシック JP Light"/>
                  <a:ea typeface="源ノ角ゴシック JP Light"/>
                </a:endParaRPr>
              </a:p>
            </p:txBody>
          </p:sp>
        </p:grpSp>
        <p:pic>
          <p:nvPicPr>
            <p:cNvPr id="22" name="図 21">
              <a:extLst>
                <a:ext uri="{FF2B5EF4-FFF2-40B4-BE49-F238E27FC236}">
                  <a16:creationId xmlns:a16="http://schemas.microsoft.com/office/drawing/2014/main" id="{6C92678F-47FE-2690-30F3-6742DC2E426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51760" y="3251746"/>
              <a:ext cx="1778910" cy="386513"/>
            </a:xfrm>
            <a:prstGeom prst="rect">
              <a:avLst/>
            </a:prstGeom>
          </p:spPr>
        </p:pic>
        <p:grpSp>
          <p:nvGrpSpPr>
            <p:cNvPr id="23" name="グループ化 22">
              <a:extLst>
                <a:ext uri="{FF2B5EF4-FFF2-40B4-BE49-F238E27FC236}">
                  <a16:creationId xmlns:a16="http://schemas.microsoft.com/office/drawing/2014/main" id="{F4FF09F3-3C3F-63B4-101E-0A0BCD3BB74B}"/>
                </a:ext>
              </a:extLst>
            </p:cNvPr>
            <p:cNvGrpSpPr>
              <a:grpSpLocks noChangeAspect="1"/>
            </p:cNvGrpSpPr>
            <p:nvPr/>
          </p:nvGrpSpPr>
          <p:grpSpPr>
            <a:xfrm>
              <a:off x="7205683" y="3876055"/>
              <a:ext cx="1276739" cy="272721"/>
              <a:chOff x="57150" y="195263"/>
              <a:chExt cx="9029701" cy="1928812"/>
            </a:xfrm>
          </p:grpSpPr>
          <p:sp>
            <p:nvSpPr>
              <p:cNvPr id="28" name="Freeform 5">
                <a:extLst>
                  <a:ext uri="{FF2B5EF4-FFF2-40B4-BE49-F238E27FC236}">
                    <a16:creationId xmlns:a16="http://schemas.microsoft.com/office/drawing/2014/main" id="{E82C8C64-1CA8-BC4B-98E5-578DE2A7550A}"/>
                  </a:ext>
                </a:extLst>
              </p:cNvPr>
              <p:cNvSpPr>
                <a:spLocks noEditPoints="1"/>
              </p:cNvSpPr>
              <p:nvPr/>
            </p:nvSpPr>
            <p:spPr bwMode="auto">
              <a:xfrm>
                <a:off x="2146300" y="469900"/>
                <a:ext cx="1082675" cy="1171575"/>
              </a:xfrm>
              <a:custGeom>
                <a:avLst/>
                <a:gdLst>
                  <a:gd name="T0" fmla="*/ 74 w 340"/>
                  <a:gd name="T1" fmla="*/ 367 h 367"/>
                  <a:gd name="T2" fmla="*/ 0 w 340"/>
                  <a:gd name="T3" fmla="*/ 367 h 367"/>
                  <a:gd name="T4" fmla="*/ 129 w 340"/>
                  <a:gd name="T5" fmla="*/ 0 h 367"/>
                  <a:gd name="T6" fmla="*/ 211 w 340"/>
                  <a:gd name="T7" fmla="*/ 0 h 367"/>
                  <a:gd name="T8" fmla="*/ 340 w 340"/>
                  <a:gd name="T9" fmla="*/ 367 h 367"/>
                  <a:gd name="T10" fmla="*/ 266 w 340"/>
                  <a:gd name="T11" fmla="*/ 367 h 367"/>
                  <a:gd name="T12" fmla="*/ 245 w 340"/>
                  <a:gd name="T13" fmla="*/ 302 h 367"/>
                  <a:gd name="T14" fmla="*/ 95 w 340"/>
                  <a:gd name="T15" fmla="*/ 302 h 367"/>
                  <a:gd name="T16" fmla="*/ 74 w 340"/>
                  <a:gd name="T17" fmla="*/ 367 h 367"/>
                  <a:gd name="T18" fmla="*/ 226 w 340"/>
                  <a:gd name="T19" fmla="*/ 249 h 367"/>
                  <a:gd name="T20" fmla="*/ 170 w 340"/>
                  <a:gd name="T21" fmla="*/ 66 h 367"/>
                  <a:gd name="T22" fmla="*/ 114 w 340"/>
                  <a:gd name="T23" fmla="*/ 249 h 367"/>
                  <a:gd name="T24" fmla="*/ 226 w 340"/>
                  <a:gd name="T25" fmla="*/ 24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0" h="367">
                    <a:moveTo>
                      <a:pt x="74" y="367"/>
                    </a:moveTo>
                    <a:cubicBezTo>
                      <a:pt x="0" y="367"/>
                      <a:pt x="0" y="367"/>
                      <a:pt x="0" y="367"/>
                    </a:cubicBezTo>
                    <a:cubicBezTo>
                      <a:pt x="129" y="0"/>
                      <a:pt x="129" y="0"/>
                      <a:pt x="129" y="0"/>
                    </a:cubicBezTo>
                    <a:cubicBezTo>
                      <a:pt x="211" y="0"/>
                      <a:pt x="211" y="0"/>
                      <a:pt x="211" y="0"/>
                    </a:cubicBezTo>
                    <a:cubicBezTo>
                      <a:pt x="340" y="367"/>
                      <a:pt x="340" y="367"/>
                      <a:pt x="340" y="367"/>
                    </a:cubicBezTo>
                    <a:cubicBezTo>
                      <a:pt x="266" y="367"/>
                      <a:pt x="266" y="367"/>
                      <a:pt x="266" y="367"/>
                    </a:cubicBezTo>
                    <a:cubicBezTo>
                      <a:pt x="259" y="346"/>
                      <a:pt x="252" y="324"/>
                      <a:pt x="245" y="302"/>
                    </a:cubicBezTo>
                    <a:cubicBezTo>
                      <a:pt x="95" y="302"/>
                      <a:pt x="95" y="302"/>
                      <a:pt x="95" y="302"/>
                    </a:cubicBezTo>
                    <a:lnTo>
                      <a:pt x="74" y="367"/>
                    </a:lnTo>
                    <a:close/>
                    <a:moveTo>
                      <a:pt x="226" y="249"/>
                    </a:moveTo>
                    <a:cubicBezTo>
                      <a:pt x="170" y="66"/>
                      <a:pt x="170" y="66"/>
                      <a:pt x="170" y="66"/>
                    </a:cubicBezTo>
                    <a:cubicBezTo>
                      <a:pt x="152" y="127"/>
                      <a:pt x="132" y="188"/>
                      <a:pt x="114" y="249"/>
                    </a:cubicBezTo>
                    <a:lnTo>
                      <a:pt x="226" y="249"/>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ja-JP" altLang="en-US">
                  <a:solidFill>
                    <a:srgbClr val="373737"/>
                  </a:solidFill>
                  <a:latin typeface="源ノ角ゴシック JP Light"/>
                  <a:ea typeface="源ノ角ゴシック JP Light"/>
                  <a:cs typeface="源真ゴシックP Normal" panose="020B0202020203020207" pitchFamily="50" charset="-128"/>
                </a:endParaRPr>
              </a:p>
            </p:txBody>
          </p:sp>
          <p:sp>
            <p:nvSpPr>
              <p:cNvPr id="29" name="Freeform 6">
                <a:extLst>
                  <a:ext uri="{FF2B5EF4-FFF2-40B4-BE49-F238E27FC236}">
                    <a16:creationId xmlns:a16="http://schemas.microsoft.com/office/drawing/2014/main" id="{2512C5B9-E973-A1F1-AB60-DBD8D559A366}"/>
                  </a:ext>
                </a:extLst>
              </p:cNvPr>
              <p:cNvSpPr>
                <a:spLocks noEditPoints="1"/>
              </p:cNvSpPr>
              <p:nvPr/>
            </p:nvSpPr>
            <p:spPr bwMode="auto">
              <a:xfrm>
                <a:off x="3360738" y="788988"/>
                <a:ext cx="798513" cy="1312862"/>
              </a:xfrm>
              <a:custGeom>
                <a:avLst/>
                <a:gdLst>
                  <a:gd name="T0" fmla="*/ 0 w 251"/>
                  <a:gd name="T1" fmla="*/ 411 h 411"/>
                  <a:gd name="T2" fmla="*/ 0 w 251"/>
                  <a:gd name="T3" fmla="*/ 8 h 411"/>
                  <a:gd name="T4" fmla="*/ 53 w 251"/>
                  <a:gd name="T5" fmla="*/ 1 h 411"/>
                  <a:gd name="T6" fmla="*/ 62 w 251"/>
                  <a:gd name="T7" fmla="*/ 1 h 411"/>
                  <a:gd name="T8" fmla="*/ 62 w 251"/>
                  <a:gd name="T9" fmla="*/ 31 h 411"/>
                  <a:gd name="T10" fmla="*/ 147 w 251"/>
                  <a:gd name="T11" fmla="*/ 0 h 411"/>
                  <a:gd name="T12" fmla="*/ 251 w 251"/>
                  <a:gd name="T13" fmla="*/ 128 h 411"/>
                  <a:gd name="T14" fmla="*/ 118 w 251"/>
                  <a:gd name="T15" fmla="*/ 273 h 411"/>
                  <a:gd name="T16" fmla="*/ 64 w 251"/>
                  <a:gd name="T17" fmla="*/ 267 h 411"/>
                  <a:gd name="T18" fmla="*/ 64 w 251"/>
                  <a:gd name="T19" fmla="*/ 400 h 411"/>
                  <a:gd name="T20" fmla="*/ 8 w 251"/>
                  <a:gd name="T21" fmla="*/ 411 h 411"/>
                  <a:gd name="T22" fmla="*/ 0 w 251"/>
                  <a:gd name="T23" fmla="*/ 411 h 411"/>
                  <a:gd name="T24" fmla="*/ 130 w 251"/>
                  <a:gd name="T25" fmla="*/ 53 h 411"/>
                  <a:gd name="T26" fmla="*/ 64 w 251"/>
                  <a:gd name="T27" fmla="*/ 82 h 411"/>
                  <a:gd name="T28" fmla="*/ 64 w 251"/>
                  <a:gd name="T29" fmla="*/ 217 h 411"/>
                  <a:gd name="T30" fmla="*/ 113 w 251"/>
                  <a:gd name="T31" fmla="*/ 222 h 411"/>
                  <a:gd name="T32" fmla="*/ 185 w 251"/>
                  <a:gd name="T33" fmla="*/ 133 h 411"/>
                  <a:gd name="T34" fmla="*/ 130 w 251"/>
                  <a:gd name="T35" fmla="*/ 53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1" h="411">
                    <a:moveTo>
                      <a:pt x="0" y="411"/>
                    </a:moveTo>
                    <a:cubicBezTo>
                      <a:pt x="0" y="8"/>
                      <a:pt x="0" y="8"/>
                      <a:pt x="0" y="8"/>
                    </a:cubicBezTo>
                    <a:cubicBezTo>
                      <a:pt x="53" y="1"/>
                      <a:pt x="53" y="1"/>
                      <a:pt x="53" y="1"/>
                    </a:cubicBezTo>
                    <a:cubicBezTo>
                      <a:pt x="62" y="1"/>
                      <a:pt x="62" y="1"/>
                      <a:pt x="62" y="1"/>
                    </a:cubicBezTo>
                    <a:cubicBezTo>
                      <a:pt x="62" y="31"/>
                      <a:pt x="62" y="31"/>
                      <a:pt x="62" y="31"/>
                    </a:cubicBezTo>
                    <a:cubicBezTo>
                      <a:pt x="86" y="12"/>
                      <a:pt x="114" y="0"/>
                      <a:pt x="147" y="0"/>
                    </a:cubicBezTo>
                    <a:cubicBezTo>
                      <a:pt x="205" y="0"/>
                      <a:pt x="251" y="41"/>
                      <a:pt x="251" y="128"/>
                    </a:cubicBezTo>
                    <a:cubicBezTo>
                      <a:pt x="251" y="216"/>
                      <a:pt x="201" y="273"/>
                      <a:pt x="118" y="273"/>
                    </a:cubicBezTo>
                    <a:cubicBezTo>
                      <a:pt x="97" y="273"/>
                      <a:pt x="81" y="270"/>
                      <a:pt x="64" y="267"/>
                    </a:cubicBezTo>
                    <a:cubicBezTo>
                      <a:pt x="64" y="400"/>
                      <a:pt x="64" y="400"/>
                      <a:pt x="64" y="400"/>
                    </a:cubicBezTo>
                    <a:cubicBezTo>
                      <a:pt x="8" y="411"/>
                      <a:pt x="8" y="411"/>
                      <a:pt x="8" y="411"/>
                    </a:cubicBezTo>
                    <a:lnTo>
                      <a:pt x="0" y="411"/>
                    </a:lnTo>
                    <a:close/>
                    <a:moveTo>
                      <a:pt x="130" y="53"/>
                    </a:moveTo>
                    <a:cubicBezTo>
                      <a:pt x="111" y="53"/>
                      <a:pt x="87" y="62"/>
                      <a:pt x="64" y="82"/>
                    </a:cubicBezTo>
                    <a:cubicBezTo>
                      <a:pt x="64" y="217"/>
                      <a:pt x="64" y="217"/>
                      <a:pt x="64" y="217"/>
                    </a:cubicBezTo>
                    <a:cubicBezTo>
                      <a:pt x="79" y="220"/>
                      <a:pt x="93" y="222"/>
                      <a:pt x="113" y="222"/>
                    </a:cubicBezTo>
                    <a:cubicBezTo>
                      <a:pt x="158" y="222"/>
                      <a:pt x="185" y="193"/>
                      <a:pt x="185" y="133"/>
                    </a:cubicBezTo>
                    <a:cubicBezTo>
                      <a:pt x="185" y="77"/>
                      <a:pt x="166" y="53"/>
                      <a:pt x="130" y="53"/>
                    </a:cubicBez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ja-JP" altLang="en-US">
                  <a:solidFill>
                    <a:srgbClr val="373737"/>
                  </a:solidFill>
                  <a:latin typeface="源ノ角ゴシック JP Light"/>
                  <a:ea typeface="源ノ角ゴシック JP Light"/>
                  <a:cs typeface="源真ゴシックP Normal" panose="020B0202020203020207" pitchFamily="50" charset="-128"/>
                </a:endParaRPr>
              </a:p>
            </p:txBody>
          </p:sp>
          <p:sp>
            <p:nvSpPr>
              <p:cNvPr id="30" name="Freeform 7">
                <a:extLst>
                  <a:ext uri="{FF2B5EF4-FFF2-40B4-BE49-F238E27FC236}">
                    <a16:creationId xmlns:a16="http://schemas.microsoft.com/office/drawing/2014/main" id="{C7492A55-7868-EB08-6AF6-BE3FB714F32A}"/>
                  </a:ext>
                </a:extLst>
              </p:cNvPr>
              <p:cNvSpPr>
                <a:spLocks noEditPoints="1"/>
              </p:cNvSpPr>
              <p:nvPr/>
            </p:nvSpPr>
            <p:spPr bwMode="auto">
              <a:xfrm>
                <a:off x="4348163" y="788988"/>
                <a:ext cx="798513" cy="1312862"/>
              </a:xfrm>
              <a:custGeom>
                <a:avLst/>
                <a:gdLst>
                  <a:gd name="T0" fmla="*/ 0 w 251"/>
                  <a:gd name="T1" fmla="*/ 411 h 411"/>
                  <a:gd name="T2" fmla="*/ 0 w 251"/>
                  <a:gd name="T3" fmla="*/ 8 h 411"/>
                  <a:gd name="T4" fmla="*/ 53 w 251"/>
                  <a:gd name="T5" fmla="*/ 1 h 411"/>
                  <a:gd name="T6" fmla="*/ 62 w 251"/>
                  <a:gd name="T7" fmla="*/ 1 h 411"/>
                  <a:gd name="T8" fmla="*/ 62 w 251"/>
                  <a:gd name="T9" fmla="*/ 31 h 411"/>
                  <a:gd name="T10" fmla="*/ 147 w 251"/>
                  <a:gd name="T11" fmla="*/ 0 h 411"/>
                  <a:gd name="T12" fmla="*/ 251 w 251"/>
                  <a:gd name="T13" fmla="*/ 128 h 411"/>
                  <a:gd name="T14" fmla="*/ 117 w 251"/>
                  <a:gd name="T15" fmla="*/ 273 h 411"/>
                  <a:gd name="T16" fmla="*/ 64 w 251"/>
                  <a:gd name="T17" fmla="*/ 267 h 411"/>
                  <a:gd name="T18" fmla="*/ 64 w 251"/>
                  <a:gd name="T19" fmla="*/ 400 h 411"/>
                  <a:gd name="T20" fmla="*/ 8 w 251"/>
                  <a:gd name="T21" fmla="*/ 411 h 411"/>
                  <a:gd name="T22" fmla="*/ 0 w 251"/>
                  <a:gd name="T23" fmla="*/ 411 h 411"/>
                  <a:gd name="T24" fmla="*/ 130 w 251"/>
                  <a:gd name="T25" fmla="*/ 53 h 411"/>
                  <a:gd name="T26" fmla="*/ 64 w 251"/>
                  <a:gd name="T27" fmla="*/ 82 h 411"/>
                  <a:gd name="T28" fmla="*/ 64 w 251"/>
                  <a:gd name="T29" fmla="*/ 217 h 411"/>
                  <a:gd name="T30" fmla="*/ 113 w 251"/>
                  <a:gd name="T31" fmla="*/ 222 h 411"/>
                  <a:gd name="T32" fmla="*/ 184 w 251"/>
                  <a:gd name="T33" fmla="*/ 133 h 411"/>
                  <a:gd name="T34" fmla="*/ 130 w 251"/>
                  <a:gd name="T35" fmla="*/ 53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1" h="411">
                    <a:moveTo>
                      <a:pt x="0" y="411"/>
                    </a:moveTo>
                    <a:cubicBezTo>
                      <a:pt x="0" y="8"/>
                      <a:pt x="0" y="8"/>
                      <a:pt x="0" y="8"/>
                    </a:cubicBezTo>
                    <a:cubicBezTo>
                      <a:pt x="53" y="1"/>
                      <a:pt x="53" y="1"/>
                      <a:pt x="53" y="1"/>
                    </a:cubicBezTo>
                    <a:cubicBezTo>
                      <a:pt x="62" y="1"/>
                      <a:pt x="62" y="1"/>
                      <a:pt x="62" y="1"/>
                    </a:cubicBezTo>
                    <a:cubicBezTo>
                      <a:pt x="62" y="31"/>
                      <a:pt x="62" y="31"/>
                      <a:pt x="62" y="31"/>
                    </a:cubicBezTo>
                    <a:cubicBezTo>
                      <a:pt x="86" y="12"/>
                      <a:pt x="114" y="0"/>
                      <a:pt x="147" y="0"/>
                    </a:cubicBezTo>
                    <a:cubicBezTo>
                      <a:pt x="205" y="0"/>
                      <a:pt x="251" y="41"/>
                      <a:pt x="251" y="128"/>
                    </a:cubicBezTo>
                    <a:cubicBezTo>
                      <a:pt x="251" y="216"/>
                      <a:pt x="201" y="273"/>
                      <a:pt x="117" y="273"/>
                    </a:cubicBezTo>
                    <a:cubicBezTo>
                      <a:pt x="97" y="273"/>
                      <a:pt x="81" y="270"/>
                      <a:pt x="64" y="267"/>
                    </a:cubicBezTo>
                    <a:cubicBezTo>
                      <a:pt x="64" y="400"/>
                      <a:pt x="64" y="400"/>
                      <a:pt x="64" y="400"/>
                    </a:cubicBezTo>
                    <a:cubicBezTo>
                      <a:pt x="8" y="411"/>
                      <a:pt x="8" y="411"/>
                      <a:pt x="8" y="411"/>
                    </a:cubicBezTo>
                    <a:lnTo>
                      <a:pt x="0" y="411"/>
                    </a:lnTo>
                    <a:close/>
                    <a:moveTo>
                      <a:pt x="130" y="53"/>
                    </a:moveTo>
                    <a:cubicBezTo>
                      <a:pt x="110" y="53"/>
                      <a:pt x="87" y="62"/>
                      <a:pt x="64" y="82"/>
                    </a:cubicBezTo>
                    <a:cubicBezTo>
                      <a:pt x="64" y="217"/>
                      <a:pt x="64" y="217"/>
                      <a:pt x="64" y="217"/>
                    </a:cubicBezTo>
                    <a:cubicBezTo>
                      <a:pt x="79" y="220"/>
                      <a:pt x="93" y="222"/>
                      <a:pt x="113" y="222"/>
                    </a:cubicBezTo>
                    <a:cubicBezTo>
                      <a:pt x="158" y="222"/>
                      <a:pt x="184" y="193"/>
                      <a:pt x="184" y="133"/>
                    </a:cubicBezTo>
                    <a:cubicBezTo>
                      <a:pt x="184" y="77"/>
                      <a:pt x="166" y="53"/>
                      <a:pt x="130" y="53"/>
                    </a:cubicBez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ja-JP" altLang="en-US">
                  <a:solidFill>
                    <a:srgbClr val="373737"/>
                  </a:solidFill>
                  <a:latin typeface="源ノ角ゴシック JP Light"/>
                  <a:ea typeface="源ノ角ゴシック JP Light"/>
                  <a:cs typeface="源真ゴシックP Normal" panose="020B0202020203020207" pitchFamily="50" charset="-128"/>
                </a:endParaRPr>
              </a:p>
            </p:txBody>
          </p:sp>
          <p:sp>
            <p:nvSpPr>
              <p:cNvPr id="31" name="Freeform 8">
                <a:extLst>
                  <a:ext uri="{FF2B5EF4-FFF2-40B4-BE49-F238E27FC236}">
                    <a16:creationId xmlns:a16="http://schemas.microsoft.com/office/drawing/2014/main" id="{6BC8BC4C-994E-B52F-745B-E72F4BA7F5CA}"/>
                  </a:ext>
                </a:extLst>
              </p:cNvPr>
              <p:cNvSpPr>
                <a:spLocks/>
              </p:cNvSpPr>
              <p:nvPr/>
            </p:nvSpPr>
            <p:spPr bwMode="auto">
              <a:xfrm>
                <a:off x="5289550" y="447675"/>
                <a:ext cx="806450" cy="1216025"/>
              </a:xfrm>
              <a:custGeom>
                <a:avLst/>
                <a:gdLst>
                  <a:gd name="T0" fmla="*/ 236 w 253"/>
                  <a:gd name="T1" fmla="*/ 12 h 381"/>
                  <a:gd name="T2" fmla="*/ 230 w 253"/>
                  <a:gd name="T3" fmla="*/ 72 h 381"/>
                  <a:gd name="T4" fmla="*/ 142 w 253"/>
                  <a:gd name="T5" fmla="*/ 57 h 381"/>
                  <a:gd name="T6" fmla="*/ 75 w 253"/>
                  <a:gd name="T7" fmla="*/ 104 h 381"/>
                  <a:gd name="T8" fmla="*/ 253 w 253"/>
                  <a:gd name="T9" fmla="*/ 267 h 381"/>
                  <a:gd name="T10" fmla="*/ 103 w 253"/>
                  <a:gd name="T11" fmla="*/ 381 h 381"/>
                  <a:gd name="T12" fmla="*/ 0 w 253"/>
                  <a:gd name="T13" fmla="*/ 370 h 381"/>
                  <a:gd name="T14" fmla="*/ 7 w 253"/>
                  <a:gd name="T15" fmla="*/ 312 h 381"/>
                  <a:gd name="T16" fmla="*/ 103 w 253"/>
                  <a:gd name="T17" fmla="*/ 325 h 381"/>
                  <a:gd name="T18" fmla="*/ 182 w 253"/>
                  <a:gd name="T19" fmla="*/ 276 h 381"/>
                  <a:gd name="T20" fmla="*/ 5 w 253"/>
                  <a:gd name="T21" fmla="*/ 107 h 381"/>
                  <a:gd name="T22" fmla="*/ 147 w 253"/>
                  <a:gd name="T23" fmla="*/ 0 h 381"/>
                  <a:gd name="T24" fmla="*/ 236 w 253"/>
                  <a:gd name="T25" fmla="*/ 12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3" h="381">
                    <a:moveTo>
                      <a:pt x="236" y="12"/>
                    </a:moveTo>
                    <a:cubicBezTo>
                      <a:pt x="230" y="72"/>
                      <a:pt x="230" y="72"/>
                      <a:pt x="230" y="72"/>
                    </a:cubicBezTo>
                    <a:cubicBezTo>
                      <a:pt x="197" y="61"/>
                      <a:pt x="165" y="57"/>
                      <a:pt x="142" y="57"/>
                    </a:cubicBezTo>
                    <a:cubicBezTo>
                      <a:pt x="104" y="57"/>
                      <a:pt x="75" y="73"/>
                      <a:pt x="75" y="104"/>
                    </a:cubicBezTo>
                    <a:cubicBezTo>
                      <a:pt x="75" y="170"/>
                      <a:pt x="253" y="156"/>
                      <a:pt x="253" y="267"/>
                    </a:cubicBezTo>
                    <a:cubicBezTo>
                      <a:pt x="253" y="348"/>
                      <a:pt x="187" y="381"/>
                      <a:pt x="103" y="381"/>
                    </a:cubicBezTo>
                    <a:cubicBezTo>
                      <a:pt x="68" y="381"/>
                      <a:pt x="29" y="376"/>
                      <a:pt x="0" y="370"/>
                    </a:cubicBezTo>
                    <a:cubicBezTo>
                      <a:pt x="2" y="351"/>
                      <a:pt x="5" y="331"/>
                      <a:pt x="7" y="312"/>
                    </a:cubicBezTo>
                    <a:cubicBezTo>
                      <a:pt x="40" y="320"/>
                      <a:pt x="78" y="325"/>
                      <a:pt x="103" y="325"/>
                    </a:cubicBezTo>
                    <a:cubicBezTo>
                      <a:pt x="144" y="325"/>
                      <a:pt x="182" y="312"/>
                      <a:pt x="182" y="276"/>
                    </a:cubicBezTo>
                    <a:cubicBezTo>
                      <a:pt x="182" y="207"/>
                      <a:pt x="5" y="235"/>
                      <a:pt x="5" y="107"/>
                    </a:cubicBezTo>
                    <a:cubicBezTo>
                      <a:pt x="5" y="35"/>
                      <a:pt x="67" y="0"/>
                      <a:pt x="147" y="0"/>
                    </a:cubicBezTo>
                    <a:cubicBezTo>
                      <a:pt x="171" y="0"/>
                      <a:pt x="203" y="2"/>
                      <a:pt x="236" y="12"/>
                    </a:cubicBez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ja-JP" altLang="en-US">
                  <a:solidFill>
                    <a:srgbClr val="373737"/>
                  </a:solidFill>
                  <a:latin typeface="源ノ角ゴシック JP Light"/>
                  <a:ea typeface="源ノ角ゴシック JP Light"/>
                  <a:cs typeface="源真ゴシックP Normal" panose="020B0202020203020207" pitchFamily="50" charset="-128"/>
                </a:endParaRPr>
              </a:p>
            </p:txBody>
          </p:sp>
          <p:sp>
            <p:nvSpPr>
              <p:cNvPr id="32" name="Freeform 9">
                <a:extLst>
                  <a:ext uri="{FF2B5EF4-FFF2-40B4-BE49-F238E27FC236}">
                    <a16:creationId xmlns:a16="http://schemas.microsoft.com/office/drawing/2014/main" id="{20540691-6626-57E2-C9AA-6A803CEC770A}"/>
                  </a:ext>
                </a:extLst>
              </p:cNvPr>
              <p:cNvSpPr>
                <a:spLocks/>
              </p:cNvSpPr>
              <p:nvPr/>
            </p:nvSpPr>
            <p:spPr bwMode="auto">
              <a:xfrm>
                <a:off x="6261100" y="792163"/>
                <a:ext cx="768350" cy="871537"/>
              </a:xfrm>
              <a:custGeom>
                <a:avLst/>
                <a:gdLst>
                  <a:gd name="T0" fmla="*/ 0 w 241"/>
                  <a:gd name="T1" fmla="*/ 181 h 273"/>
                  <a:gd name="T2" fmla="*/ 0 w 241"/>
                  <a:gd name="T3" fmla="*/ 7 h 273"/>
                  <a:gd name="T4" fmla="*/ 55 w 241"/>
                  <a:gd name="T5" fmla="*/ 0 h 273"/>
                  <a:gd name="T6" fmla="*/ 65 w 241"/>
                  <a:gd name="T7" fmla="*/ 0 h 273"/>
                  <a:gd name="T8" fmla="*/ 65 w 241"/>
                  <a:gd name="T9" fmla="*/ 173 h 273"/>
                  <a:gd name="T10" fmla="*/ 102 w 241"/>
                  <a:gd name="T11" fmla="*/ 218 h 273"/>
                  <a:gd name="T12" fmla="*/ 176 w 241"/>
                  <a:gd name="T13" fmla="*/ 191 h 273"/>
                  <a:gd name="T14" fmla="*/ 176 w 241"/>
                  <a:gd name="T15" fmla="*/ 7 h 273"/>
                  <a:gd name="T16" fmla="*/ 231 w 241"/>
                  <a:gd name="T17" fmla="*/ 0 h 273"/>
                  <a:gd name="T18" fmla="*/ 241 w 241"/>
                  <a:gd name="T19" fmla="*/ 0 h 273"/>
                  <a:gd name="T20" fmla="*/ 241 w 241"/>
                  <a:gd name="T21" fmla="*/ 262 h 273"/>
                  <a:gd name="T22" fmla="*/ 188 w 241"/>
                  <a:gd name="T23" fmla="*/ 273 h 273"/>
                  <a:gd name="T24" fmla="*/ 179 w 241"/>
                  <a:gd name="T25" fmla="*/ 273 h 273"/>
                  <a:gd name="T26" fmla="*/ 179 w 241"/>
                  <a:gd name="T27" fmla="*/ 239 h 273"/>
                  <a:gd name="T28" fmla="*/ 86 w 241"/>
                  <a:gd name="T29" fmla="*/ 273 h 273"/>
                  <a:gd name="T30" fmla="*/ 0 w 241"/>
                  <a:gd name="T31" fmla="*/ 181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273">
                    <a:moveTo>
                      <a:pt x="0" y="181"/>
                    </a:moveTo>
                    <a:cubicBezTo>
                      <a:pt x="0" y="7"/>
                      <a:pt x="0" y="7"/>
                      <a:pt x="0" y="7"/>
                    </a:cubicBezTo>
                    <a:cubicBezTo>
                      <a:pt x="55" y="0"/>
                      <a:pt x="55" y="0"/>
                      <a:pt x="55" y="0"/>
                    </a:cubicBezTo>
                    <a:cubicBezTo>
                      <a:pt x="65" y="0"/>
                      <a:pt x="65" y="0"/>
                      <a:pt x="65" y="0"/>
                    </a:cubicBezTo>
                    <a:cubicBezTo>
                      <a:pt x="65" y="173"/>
                      <a:pt x="65" y="173"/>
                      <a:pt x="65" y="173"/>
                    </a:cubicBezTo>
                    <a:cubicBezTo>
                      <a:pt x="65" y="207"/>
                      <a:pt x="80" y="218"/>
                      <a:pt x="102" y="218"/>
                    </a:cubicBezTo>
                    <a:cubicBezTo>
                      <a:pt x="121" y="218"/>
                      <a:pt x="149" y="208"/>
                      <a:pt x="176" y="191"/>
                    </a:cubicBezTo>
                    <a:cubicBezTo>
                      <a:pt x="176" y="7"/>
                      <a:pt x="176" y="7"/>
                      <a:pt x="176" y="7"/>
                    </a:cubicBezTo>
                    <a:cubicBezTo>
                      <a:pt x="231" y="0"/>
                      <a:pt x="231" y="0"/>
                      <a:pt x="231" y="0"/>
                    </a:cubicBezTo>
                    <a:cubicBezTo>
                      <a:pt x="241" y="0"/>
                      <a:pt x="241" y="0"/>
                      <a:pt x="241" y="0"/>
                    </a:cubicBezTo>
                    <a:cubicBezTo>
                      <a:pt x="241" y="262"/>
                      <a:pt x="241" y="262"/>
                      <a:pt x="241" y="262"/>
                    </a:cubicBezTo>
                    <a:cubicBezTo>
                      <a:pt x="188" y="273"/>
                      <a:pt x="188" y="273"/>
                      <a:pt x="188" y="273"/>
                    </a:cubicBezTo>
                    <a:cubicBezTo>
                      <a:pt x="179" y="273"/>
                      <a:pt x="179" y="273"/>
                      <a:pt x="179" y="273"/>
                    </a:cubicBezTo>
                    <a:cubicBezTo>
                      <a:pt x="179" y="239"/>
                      <a:pt x="179" y="239"/>
                      <a:pt x="179" y="239"/>
                    </a:cubicBezTo>
                    <a:cubicBezTo>
                      <a:pt x="145" y="260"/>
                      <a:pt x="119" y="273"/>
                      <a:pt x="86" y="273"/>
                    </a:cubicBezTo>
                    <a:cubicBezTo>
                      <a:pt x="40" y="273"/>
                      <a:pt x="0" y="249"/>
                      <a:pt x="0" y="181"/>
                    </a:cubicBez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ja-JP" altLang="en-US">
                  <a:solidFill>
                    <a:srgbClr val="373737"/>
                  </a:solidFill>
                  <a:latin typeface="源ノ角ゴシック JP Light"/>
                  <a:ea typeface="源ノ角ゴシック JP Light"/>
                  <a:cs typeface="源真ゴシックP Normal" panose="020B0202020203020207" pitchFamily="50" charset="-128"/>
                </a:endParaRPr>
              </a:p>
            </p:txBody>
          </p:sp>
          <p:sp>
            <p:nvSpPr>
              <p:cNvPr id="33" name="Freeform 10">
                <a:extLst>
                  <a:ext uri="{FF2B5EF4-FFF2-40B4-BE49-F238E27FC236}">
                    <a16:creationId xmlns:a16="http://schemas.microsoft.com/office/drawing/2014/main" id="{0F2389CF-C33D-03FF-C3C3-3BD04EC5127C}"/>
                  </a:ext>
                </a:extLst>
              </p:cNvPr>
              <p:cNvSpPr>
                <a:spLocks noEditPoints="1"/>
              </p:cNvSpPr>
              <p:nvPr/>
            </p:nvSpPr>
            <p:spPr bwMode="auto">
              <a:xfrm>
                <a:off x="7242175" y="412750"/>
                <a:ext cx="239713" cy="1228725"/>
              </a:xfrm>
              <a:custGeom>
                <a:avLst/>
                <a:gdLst>
                  <a:gd name="T0" fmla="*/ 0 w 151"/>
                  <a:gd name="T1" fmla="*/ 0 h 774"/>
                  <a:gd name="T2" fmla="*/ 151 w 151"/>
                  <a:gd name="T3" fmla="*/ 0 h 774"/>
                  <a:gd name="T4" fmla="*/ 151 w 151"/>
                  <a:gd name="T5" fmla="*/ 120 h 774"/>
                  <a:gd name="T6" fmla="*/ 0 w 151"/>
                  <a:gd name="T7" fmla="*/ 145 h 774"/>
                  <a:gd name="T8" fmla="*/ 0 w 151"/>
                  <a:gd name="T9" fmla="*/ 0 h 774"/>
                  <a:gd name="T10" fmla="*/ 141 w 151"/>
                  <a:gd name="T11" fmla="*/ 774 h 774"/>
                  <a:gd name="T12" fmla="*/ 12 w 151"/>
                  <a:gd name="T13" fmla="*/ 774 h 774"/>
                  <a:gd name="T14" fmla="*/ 12 w 151"/>
                  <a:gd name="T15" fmla="*/ 253 h 774"/>
                  <a:gd name="T16" fmla="*/ 121 w 151"/>
                  <a:gd name="T17" fmla="*/ 239 h 774"/>
                  <a:gd name="T18" fmla="*/ 141 w 151"/>
                  <a:gd name="T19" fmla="*/ 239 h 774"/>
                  <a:gd name="T20" fmla="*/ 141 w 151"/>
                  <a:gd name="T21" fmla="*/ 774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1" h="774">
                    <a:moveTo>
                      <a:pt x="0" y="0"/>
                    </a:moveTo>
                    <a:lnTo>
                      <a:pt x="151" y="0"/>
                    </a:lnTo>
                    <a:lnTo>
                      <a:pt x="151" y="120"/>
                    </a:lnTo>
                    <a:lnTo>
                      <a:pt x="0" y="145"/>
                    </a:lnTo>
                    <a:lnTo>
                      <a:pt x="0" y="0"/>
                    </a:lnTo>
                    <a:close/>
                    <a:moveTo>
                      <a:pt x="141" y="774"/>
                    </a:moveTo>
                    <a:lnTo>
                      <a:pt x="12" y="774"/>
                    </a:lnTo>
                    <a:lnTo>
                      <a:pt x="12" y="253"/>
                    </a:lnTo>
                    <a:lnTo>
                      <a:pt x="121" y="239"/>
                    </a:lnTo>
                    <a:lnTo>
                      <a:pt x="141" y="239"/>
                    </a:lnTo>
                    <a:lnTo>
                      <a:pt x="141" y="774"/>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ja-JP" altLang="en-US">
                  <a:solidFill>
                    <a:srgbClr val="373737"/>
                  </a:solidFill>
                  <a:latin typeface="源ノ角ゴシック JP Light"/>
                  <a:ea typeface="源ノ角ゴシック JP Light"/>
                  <a:cs typeface="源真ゴシックP Normal" panose="020B0202020203020207" pitchFamily="50" charset="-128"/>
                </a:endParaRPr>
              </a:p>
            </p:txBody>
          </p:sp>
          <p:sp>
            <p:nvSpPr>
              <p:cNvPr id="34" name="Freeform 11">
                <a:extLst>
                  <a:ext uri="{FF2B5EF4-FFF2-40B4-BE49-F238E27FC236}">
                    <a16:creationId xmlns:a16="http://schemas.microsoft.com/office/drawing/2014/main" id="{3347CA1B-B67D-2CFB-C061-296FD4EC674B}"/>
                  </a:ext>
                </a:extLst>
              </p:cNvPr>
              <p:cNvSpPr>
                <a:spLocks/>
              </p:cNvSpPr>
              <p:nvPr/>
            </p:nvSpPr>
            <p:spPr bwMode="auto">
              <a:xfrm>
                <a:off x="7631113" y="577850"/>
                <a:ext cx="588963" cy="1085850"/>
              </a:xfrm>
              <a:custGeom>
                <a:avLst/>
                <a:gdLst>
                  <a:gd name="T0" fmla="*/ 100 w 185"/>
                  <a:gd name="T1" fmla="*/ 258 h 340"/>
                  <a:gd name="T2" fmla="*/ 132 w 185"/>
                  <a:gd name="T3" fmla="*/ 288 h 340"/>
                  <a:gd name="T4" fmla="*/ 176 w 185"/>
                  <a:gd name="T5" fmla="*/ 279 h 340"/>
                  <a:gd name="T6" fmla="*/ 180 w 185"/>
                  <a:gd name="T7" fmla="*/ 329 h 340"/>
                  <a:gd name="T8" fmla="*/ 109 w 185"/>
                  <a:gd name="T9" fmla="*/ 340 h 340"/>
                  <a:gd name="T10" fmla="*/ 36 w 185"/>
                  <a:gd name="T11" fmla="*/ 268 h 340"/>
                  <a:gd name="T12" fmla="*/ 36 w 185"/>
                  <a:gd name="T13" fmla="*/ 124 h 340"/>
                  <a:gd name="T14" fmla="*/ 0 w 185"/>
                  <a:gd name="T15" fmla="*/ 124 h 340"/>
                  <a:gd name="T16" fmla="*/ 0 w 185"/>
                  <a:gd name="T17" fmla="*/ 81 h 340"/>
                  <a:gd name="T18" fmla="*/ 36 w 185"/>
                  <a:gd name="T19" fmla="*/ 74 h 340"/>
                  <a:gd name="T20" fmla="*/ 36 w 185"/>
                  <a:gd name="T21" fmla="*/ 11 h 340"/>
                  <a:gd name="T22" fmla="*/ 92 w 185"/>
                  <a:gd name="T23" fmla="*/ 0 h 340"/>
                  <a:gd name="T24" fmla="*/ 100 w 185"/>
                  <a:gd name="T25" fmla="*/ 0 h 340"/>
                  <a:gd name="T26" fmla="*/ 100 w 185"/>
                  <a:gd name="T27" fmla="*/ 73 h 340"/>
                  <a:gd name="T28" fmla="*/ 185 w 185"/>
                  <a:gd name="T29" fmla="*/ 73 h 340"/>
                  <a:gd name="T30" fmla="*/ 185 w 185"/>
                  <a:gd name="T31" fmla="*/ 124 h 340"/>
                  <a:gd name="T32" fmla="*/ 100 w 185"/>
                  <a:gd name="T33" fmla="*/ 124 h 340"/>
                  <a:gd name="T34" fmla="*/ 100 w 185"/>
                  <a:gd name="T35" fmla="*/ 258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5" h="340">
                    <a:moveTo>
                      <a:pt x="100" y="258"/>
                    </a:moveTo>
                    <a:cubicBezTo>
                      <a:pt x="100" y="284"/>
                      <a:pt x="120" y="288"/>
                      <a:pt x="132" y="288"/>
                    </a:cubicBezTo>
                    <a:cubicBezTo>
                      <a:pt x="145" y="288"/>
                      <a:pt x="162" y="283"/>
                      <a:pt x="176" y="279"/>
                    </a:cubicBezTo>
                    <a:cubicBezTo>
                      <a:pt x="180" y="329"/>
                      <a:pt x="180" y="329"/>
                      <a:pt x="180" y="329"/>
                    </a:cubicBezTo>
                    <a:cubicBezTo>
                      <a:pt x="160" y="335"/>
                      <a:pt x="137" y="340"/>
                      <a:pt x="109" y="340"/>
                    </a:cubicBezTo>
                    <a:cubicBezTo>
                      <a:pt x="75" y="340"/>
                      <a:pt x="36" y="327"/>
                      <a:pt x="36" y="268"/>
                    </a:cubicBezTo>
                    <a:cubicBezTo>
                      <a:pt x="36" y="124"/>
                      <a:pt x="36" y="124"/>
                      <a:pt x="36" y="124"/>
                    </a:cubicBezTo>
                    <a:cubicBezTo>
                      <a:pt x="0" y="124"/>
                      <a:pt x="0" y="124"/>
                      <a:pt x="0" y="124"/>
                    </a:cubicBezTo>
                    <a:cubicBezTo>
                      <a:pt x="0" y="81"/>
                      <a:pt x="0" y="81"/>
                      <a:pt x="0" y="81"/>
                    </a:cubicBezTo>
                    <a:cubicBezTo>
                      <a:pt x="36" y="74"/>
                      <a:pt x="36" y="74"/>
                      <a:pt x="36" y="74"/>
                    </a:cubicBezTo>
                    <a:cubicBezTo>
                      <a:pt x="36" y="11"/>
                      <a:pt x="36" y="11"/>
                      <a:pt x="36" y="11"/>
                    </a:cubicBezTo>
                    <a:cubicBezTo>
                      <a:pt x="92" y="0"/>
                      <a:pt x="92" y="0"/>
                      <a:pt x="92" y="0"/>
                    </a:cubicBezTo>
                    <a:cubicBezTo>
                      <a:pt x="100" y="0"/>
                      <a:pt x="100" y="0"/>
                      <a:pt x="100" y="0"/>
                    </a:cubicBezTo>
                    <a:cubicBezTo>
                      <a:pt x="100" y="73"/>
                      <a:pt x="100" y="73"/>
                      <a:pt x="100" y="73"/>
                    </a:cubicBezTo>
                    <a:cubicBezTo>
                      <a:pt x="185" y="73"/>
                      <a:pt x="185" y="73"/>
                      <a:pt x="185" y="73"/>
                    </a:cubicBezTo>
                    <a:cubicBezTo>
                      <a:pt x="185" y="124"/>
                      <a:pt x="185" y="124"/>
                      <a:pt x="185" y="124"/>
                    </a:cubicBezTo>
                    <a:cubicBezTo>
                      <a:pt x="100" y="124"/>
                      <a:pt x="100" y="124"/>
                      <a:pt x="100" y="124"/>
                    </a:cubicBezTo>
                    <a:lnTo>
                      <a:pt x="100" y="258"/>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ja-JP" altLang="en-US">
                  <a:solidFill>
                    <a:srgbClr val="373737"/>
                  </a:solidFill>
                  <a:latin typeface="源ノ角ゴシック JP Light"/>
                  <a:ea typeface="源ノ角ゴシック JP Light"/>
                  <a:cs typeface="源真ゴシックP Normal" panose="020B0202020203020207" pitchFamily="50" charset="-128"/>
                </a:endParaRPr>
              </a:p>
            </p:txBody>
          </p:sp>
          <p:sp>
            <p:nvSpPr>
              <p:cNvPr id="35" name="Freeform 12">
                <a:extLst>
                  <a:ext uri="{FF2B5EF4-FFF2-40B4-BE49-F238E27FC236}">
                    <a16:creationId xmlns:a16="http://schemas.microsoft.com/office/drawing/2014/main" id="{5533D880-405D-D0E2-B062-65D3EC7FFD25}"/>
                  </a:ext>
                </a:extLst>
              </p:cNvPr>
              <p:cNvSpPr>
                <a:spLocks noEditPoints="1"/>
              </p:cNvSpPr>
              <p:nvPr/>
            </p:nvSpPr>
            <p:spPr bwMode="auto">
              <a:xfrm>
                <a:off x="8329613" y="788988"/>
                <a:ext cx="757238" cy="874712"/>
              </a:xfrm>
              <a:custGeom>
                <a:avLst/>
                <a:gdLst>
                  <a:gd name="T0" fmla="*/ 230 w 238"/>
                  <a:gd name="T1" fmla="*/ 256 h 274"/>
                  <a:gd name="T2" fmla="*/ 130 w 238"/>
                  <a:gd name="T3" fmla="*/ 274 h 274"/>
                  <a:gd name="T4" fmla="*/ 0 w 238"/>
                  <a:gd name="T5" fmla="*/ 135 h 274"/>
                  <a:gd name="T6" fmla="*/ 127 w 238"/>
                  <a:gd name="T7" fmla="*/ 0 h 274"/>
                  <a:gd name="T8" fmla="*/ 238 w 238"/>
                  <a:gd name="T9" fmla="*/ 112 h 274"/>
                  <a:gd name="T10" fmla="*/ 236 w 238"/>
                  <a:gd name="T11" fmla="*/ 151 h 274"/>
                  <a:gd name="T12" fmla="*/ 69 w 238"/>
                  <a:gd name="T13" fmla="*/ 151 h 274"/>
                  <a:gd name="T14" fmla="*/ 148 w 238"/>
                  <a:gd name="T15" fmla="*/ 221 h 274"/>
                  <a:gd name="T16" fmla="*/ 230 w 238"/>
                  <a:gd name="T17" fmla="*/ 203 h 274"/>
                  <a:gd name="T18" fmla="*/ 230 w 238"/>
                  <a:gd name="T19" fmla="*/ 256 h 274"/>
                  <a:gd name="T20" fmla="*/ 171 w 238"/>
                  <a:gd name="T21" fmla="*/ 108 h 274"/>
                  <a:gd name="T22" fmla="*/ 126 w 238"/>
                  <a:gd name="T23" fmla="*/ 49 h 274"/>
                  <a:gd name="T24" fmla="*/ 70 w 238"/>
                  <a:gd name="T25" fmla="*/ 108 h 274"/>
                  <a:gd name="T26" fmla="*/ 171 w 238"/>
                  <a:gd name="T27" fmla="*/ 108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8" h="274">
                    <a:moveTo>
                      <a:pt x="230" y="256"/>
                    </a:moveTo>
                    <a:cubicBezTo>
                      <a:pt x="197" y="268"/>
                      <a:pt x="164" y="274"/>
                      <a:pt x="130" y="274"/>
                    </a:cubicBezTo>
                    <a:cubicBezTo>
                      <a:pt x="51" y="274"/>
                      <a:pt x="0" y="233"/>
                      <a:pt x="0" y="135"/>
                    </a:cubicBezTo>
                    <a:cubicBezTo>
                      <a:pt x="0" y="65"/>
                      <a:pt x="43" y="0"/>
                      <a:pt x="127" y="0"/>
                    </a:cubicBezTo>
                    <a:cubicBezTo>
                      <a:pt x="209" y="0"/>
                      <a:pt x="238" y="58"/>
                      <a:pt x="238" y="112"/>
                    </a:cubicBezTo>
                    <a:cubicBezTo>
                      <a:pt x="238" y="131"/>
                      <a:pt x="237" y="140"/>
                      <a:pt x="236" y="151"/>
                    </a:cubicBezTo>
                    <a:cubicBezTo>
                      <a:pt x="69" y="151"/>
                      <a:pt x="69" y="151"/>
                      <a:pt x="69" y="151"/>
                    </a:cubicBezTo>
                    <a:cubicBezTo>
                      <a:pt x="71" y="208"/>
                      <a:pt x="103" y="221"/>
                      <a:pt x="148" y="221"/>
                    </a:cubicBezTo>
                    <a:cubicBezTo>
                      <a:pt x="175" y="221"/>
                      <a:pt x="204" y="214"/>
                      <a:pt x="230" y="203"/>
                    </a:cubicBezTo>
                    <a:lnTo>
                      <a:pt x="230" y="256"/>
                    </a:lnTo>
                    <a:close/>
                    <a:moveTo>
                      <a:pt x="171" y="108"/>
                    </a:moveTo>
                    <a:cubicBezTo>
                      <a:pt x="171" y="76"/>
                      <a:pt x="161" y="49"/>
                      <a:pt x="126" y="49"/>
                    </a:cubicBezTo>
                    <a:cubicBezTo>
                      <a:pt x="94" y="49"/>
                      <a:pt x="74" y="72"/>
                      <a:pt x="70" y="108"/>
                    </a:cubicBezTo>
                    <a:lnTo>
                      <a:pt x="171" y="108"/>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ja-JP" altLang="en-US">
                  <a:solidFill>
                    <a:srgbClr val="373737"/>
                  </a:solidFill>
                  <a:latin typeface="源ノ角ゴシック JP Light"/>
                  <a:ea typeface="源ノ角ゴシック JP Light"/>
                  <a:cs typeface="源真ゴシックP Normal" panose="020B0202020203020207" pitchFamily="50" charset="-128"/>
                </a:endParaRPr>
              </a:p>
            </p:txBody>
          </p:sp>
          <p:sp>
            <p:nvSpPr>
              <p:cNvPr id="36" name="Freeform 13">
                <a:extLst>
                  <a:ext uri="{FF2B5EF4-FFF2-40B4-BE49-F238E27FC236}">
                    <a16:creationId xmlns:a16="http://schemas.microsoft.com/office/drawing/2014/main" id="{F6803A2B-3807-9A44-1FE0-315A21CA1614}"/>
                  </a:ext>
                </a:extLst>
              </p:cNvPr>
              <p:cNvSpPr>
                <a:spLocks/>
              </p:cNvSpPr>
              <p:nvPr/>
            </p:nvSpPr>
            <p:spPr bwMode="auto">
              <a:xfrm>
                <a:off x="515938" y="195263"/>
                <a:ext cx="981075" cy="862012"/>
              </a:xfrm>
              <a:custGeom>
                <a:avLst/>
                <a:gdLst>
                  <a:gd name="T0" fmla="*/ 98 w 308"/>
                  <a:gd name="T1" fmla="*/ 31 h 270"/>
                  <a:gd name="T2" fmla="*/ 25 w 308"/>
                  <a:gd name="T3" fmla="*/ 104 h 270"/>
                  <a:gd name="T4" fmla="*/ 2 w 308"/>
                  <a:gd name="T5" fmla="*/ 168 h 270"/>
                  <a:gd name="T6" fmla="*/ 3 w 308"/>
                  <a:gd name="T7" fmla="*/ 178 h 270"/>
                  <a:gd name="T8" fmla="*/ 95 w 308"/>
                  <a:gd name="T9" fmla="*/ 270 h 270"/>
                  <a:gd name="T10" fmla="*/ 114 w 308"/>
                  <a:gd name="T11" fmla="*/ 254 h 270"/>
                  <a:gd name="T12" fmla="*/ 194 w 308"/>
                  <a:gd name="T13" fmla="*/ 254 h 270"/>
                  <a:gd name="T14" fmla="*/ 214 w 308"/>
                  <a:gd name="T15" fmla="*/ 270 h 270"/>
                  <a:gd name="T16" fmla="*/ 305 w 308"/>
                  <a:gd name="T17" fmla="*/ 178 h 270"/>
                  <a:gd name="T18" fmla="*/ 306 w 308"/>
                  <a:gd name="T19" fmla="*/ 168 h 270"/>
                  <a:gd name="T20" fmla="*/ 283 w 308"/>
                  <a:gd name="T21" fmla="*/ 104 h 270"/>
                  <a:gd name="T22" fmla="*/ 210 w 308"/>
                  <a:gd name="T23" fmla="*/ 31 h 270"/>
                  <a:gd name="T24" fmla="*/ 98 w 308"/>
                  <a:gd name="T25" fmla="*/ 31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8" h="270">
                    <a:moveTo>
                      <a:pt x="98" y="31"/>
                    </a:moveTo>
                    <a:cubicBezTo>
                      <a:pt x="25" y="104"/>
                      <a:pt x="25" y="104"/>
                      <a:pt x="25" y="104"/>
                    </a:cubicBezTo>
                    <a:cubicBezTo>
                      <a:pt x="8" y="121"/>
                      <a:pt x="0" y="144"/>
                      <a:pt x="2" y="168"/>
                    </a:cubicBezTo>
                    <a:cubicBezTo>
                      <a:pt x="3" y="178"/>
                      <a:pt x="3" y="178"/>
                      <a:pt x="3" y="178"/>
                    </a:cubicBezTo>
                    <a:cubicBezTo>
                      <a:pt x="95" y="270"/>
                      <a:pt x="95" y="270"/>
                      <a:pt x="95" y="270"/>
                    </a:cubicBezTo>
                    <a:cubicBezTo>
                      <a:pt x="114" y="254"/>
                      <a:pt x="114" y="254"/>
                      <a:pt x="114" y="254"/>
                    </a:cubicBezTo>
                    <a:cubicBezTo>
                      <a:pt x="138" y="236"/>
                      <a:pt x="170" y="236"/>
                      <a:pt x="194" y="254"/>
                    </a:cubicBezTo>
                    <a:cubicBezTo>
                      <a:pt x="214" y="270"/>
                      <a:pt x="214" y="270"/>
                      <a:pt x="214" y="270"/>
                    </a:cubicBezTo>
                    <a:cubicBezTo>
                      <a:pt x="305" y="178"/>
                      <a:pt x="305" y="178"/>
                      <a:pt x="305" y="178"/>
                    </a:cubicBezTo>
                    <a:cubicBezTo>
                      <a:pt x="306" y="168"/>
                      <a:pt x="306" y="168"/>
                      <a:pt x="306" y="168"/>
                    </a:cubicBezTo>
                    <a:cubicBezTo>
                      <a:pt x="308" y="144"/>
                      <a:pt x="300" y="121"/>
                      <a:pt x="283" y="104"/>
                    </a:cubicBezTo>
                    <a:cubicBezTo>
                      <a:pt x="210" y="31"/>
                      <a:pt x="210" y="31"/>
                      <a:pt x="210" y="31"/>
                    </a:cubicBezTo>
                    <a:cubicBezTo>
                      <a:pt x="179" y="0"/>
                      <a:pt x="129" y="0"/>
                      <a:pt x="98" y="3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ja-JP" altLang="en-US">
                  <a:solidFill>
                    <a:srgbClr val="373737"/>
                  </a:solidFill>
                  <a:latin typeface="源ノ角ゴシック JP Light"/>
                  <a:ea typeface="源ノ角ゴシック JP Light"/>
                  <a:cs typeface="源真ゴシックP Normal" panose="020B0202020203020207" pitchFamily="50" charset="-128"/>
                </a:endParaRPr>
              </a:p>
            </p:txBody>
          </p:sp>
          <p:sp>
            <p:nvSpPr>
              <p:cNvPr id="37" name="Freeform 14">
                <a:extLst>
                  <a:ext uri="{FF2B5EF4-FFF2-40B4-BE49-F238E27FC236}">
                    <a16:creationId xmlns:a16="http://schemas.microsoft.com/office/drawing/2014/main" id="{50F095F3-7690-19DC-92F9-C2AAA7E43686}"/>
                  </a:ext>
                </a:extLst>
              </p:cNvPr>
              <p:cNvSpPr>
                <a:spLocks/>
              </p:cNvSpPr>
              <p:nvPr/>
            </p:nvSpPr>
            <p:spPr bwMode="auto">
              <a:xfrm>
                <a:off x="57150" y="681038"/>
                <a:ext cx="835025" cy="982662"/>
              </a:xfrm>
              <a:custGeom>
                <a:avLst/>
                <a:gdLst>
                  <a:gd name="T0" fmla="*/ 96 w 262"/>
                  <a:gd name="T1" fmla="*/ 25 h 308"/>
                  <a:gd name="T2" fmla="*/ 23 w 262"/>
                  <a:gd name="T3" fmla="*/ 98 h 308"/>
                  <a:gd name="T4" fmla="*/ 0 w 262"/>
                  <a:gd name="T5" fmla="*/ 154 h 308"/>
                  <a:gd name="T6" fmla="*/ 23 w 262"/>
                  <a:gd name="T7" fmla="*/ 210 h 308"/>
                  <a:gd name="T8" fmla="*/ 96 w 262"/>
                  <a:gd name="T9" fmla="*/ 283 h 308"/>
                  <a:gd name="T10" fmla="*/ 160 w 262"/>
                  <a:gd name="T11" fmla="*/ 306 h 308"/>
                  <a:gd name="T12" fmla="*/ 170 w 262"/>
                  <a:gd name="T13" fmla="*/ 305 h 308"/>
                  <a:gd name="T14" fmla="*/ 262 w 262"/>
                  <a:gd name="T15" fmla="*/ 213 h 308"/>
                  <a:gd name="T16" fmla="*/ 247 w 262"/>
                  <a:gd name="T17" fmla="*/ 194 h 308"/>
                  <a:gd name="T18" fmla="*/ 247 w 262"/>
                  <a:gd name="T19" fmla="*/ 114 h 308"/>
                  <a:gd name="T20" fmla="*/ 262 w 262"/>
                  <a:gd name="T21" fmla="*/ 94 h 308"/>
                  <a:gd name="T22" fmla="*/ 170 w 262"/>
                  <a:gd name="T23" fmla="*/ 3 h 308"/>
                  <a:gd name="T24" fmla="*/ 160 w 262"/>
                  <a:gd name="T25" fmla="*/ 2 h 308"/>
                  <a:gd name="T26" fmla="*/ 96 w 262"/>
                  <a:gd name="T27" fmla="*/ 25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2" h="308">
                    <a:moveTo>
                      <a:pt x="96" y="25"/>
                    </a:moveTo>
                    <a:cubicBezTo>
                      <a:pt x="96" y="25"/>
                      <a:pt x="23" y="98"/>
                      <a:pt x="23" y="98"/>
                    </a:cubicBezTo>
                    <a:cubicBezTo>
                      <a:pt x="8" y="113"/>
                      <a:pt x="0" y="134"/>
                      <a:pt x="0" y="154"/>
                    </a:cubicBezTo>
                    <a:cubicBezTo>
                      <a:pt x="0" y="174"/>
                      <a:pt x="8" y="195"/>
                      <a:pt x="23" y="210"/>
                    </a:cubicBezTo>
                    <a:cubicBezTo>
                      <a:pt x="96" y="283"/>
                      <a:pt x="96" y="283"/>
                      <a:pt x="96" y="283"/>
                    </a:cubicBezTo>
                    <a:cubicBezTo>
                      <a:pt x="113" y="300"/>
                      <a:pt x="136" y="308"/>
                      <a:pt x="160" y="306"/>
                    </a:cubicBezTo>
                    <a:cubicBezTo>
                      <a:pt x="170" y="305"/>
                      <a:pt x="170" y="305"/>
                      <a:pt x="170" y="305"/>
                    </a:cubicBezTo>
                    <a:cubicBezTo>
                      <a:pt x="262" y="213"/>
                      <a:pt x="262" y="213"/>
                      <a:pt x="262" y="213"/>
                    </a:cubicBezTo>
                    <a:cubicBezTo>
                      <a:pt x="247" y="194"/>
                      <a:pt x="247" y="194"/>
                      <a:pt x="247" y="194"/>
                    </a:cubicBezTo>
                    <a:cubicBezTo>
                      <a:pt x="228" y="170"/>
                      <a:pt x="228" y="138"/>
                      <a:pt x="247" y="114"/>
                    </a:cubicBezTo>
                    <a:cubicBezTo>
                      <a:pt x="262" y="94"/>
                      <a:pt x="262" y="94"/>
                      <a:pt x="262" y="94"/>
                    </a:cubicBezTo>
                    <a:cubicBezTo>
                      <a:pt x="170" y="3"/>
                      <a:pt x="170" y="3"/>
                      <a:pt x="170" y="3"/>
                    </a:cubicBezTo>
                    <a:cubicBezTo>
                      <a:pt x="160" y="2"/>
                      <a:pt x="160" y="2"/>
                      <a:pt x="160" y="2"/>
                    </a:cubicBezTo>
                    <a:cubicBezTo>
                      <a:pt x="136" y="0"/>
                      <a:pt x="113" y="8"/>
                      <a:pt x="96" y="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ja-JP" altLang="en-US">
                  <a:solidFill>
                    <a:srgbClr val="373737"/>
                  </a:solidFill>
                  <a:latin typeface="源ノ角ゴシック JP Light"/>
                  <a:ea typeface="源ノ角ゴシック JP Light"/>
                  <a:cs typeface="源真ゴシックP Normal" panose="020B0202020203020207" pitchFamily="50" charset="-128"/>
                </a:endParaRPr>
              </a:p>
            </p:txBody>
          </p:sp>
          <p:sp>
            <p:nvSpPr>
              <p:cNvPr id="38" name="Freeform 15">
                <a:extLst>
                  <a:ext uri="{FF2B5EF4-FFF2-40B4-BE49-F238E27FC236}">
                    <a16:creationId xmlns:a16="http://schemas.microsoft.com/office/drawing/2014/main" id="{DE80945C-DC68-F67A-B5B6-82E0022C1CAA}"/>
                  </a:ext>
                </a:extLst>
              </p:cNvPr>
              <p:cNvSpPr>
                <a:spLocks/>
              </p:cNvSpPr>
              <p:nvPr/>
            </p:nvSpPr>
            <p:spPr bwMode="auto">
              <a:xfrm>
                <a:off x="515938" y="1287463"/>
                <a:ext cx="981075" cy="836612"/>
              </a:xfrm>
              <a:custGeom>
                <a:avLst/>
                <a:gdLst>
                  <a:gd name="T0" fmla="*/ 194 w 308"/>
                  <a:gd name="T1" fmla="*/ 15 h 262"/>
                  <a:gd name="T2" fmla="*/ 114 w 308"/>
                  <a:gd name="T3" fmla="*/ 15 h 262"/>
                  <a:gd name="T4" fmla="*/ 94 w 308"/>
                  <a:gd name="T5" fmla="*/ 0 h 262"/>
                  <a:gd name="T6" fmla="*/ 3 w 308"/>
                  <a:gd name="T7" fmla="*/ 92 h 262"/>
                  <a:gd name="T8" fmla="*/ 2 w 308"/>
                  <a:gd name="T9" fmla="*/ 102 h 262"/>
                  <a:gd name="T10" fmla="*/ 25 w 308"/>
                  <a:gd name="T11" fmla="*/ 166 h 262"/>
                  <a:gd name="T12" fmla="*/ 98 w 308"/>
                  <a:gd name="T13" fmla="*/ 239 h 262"/>
                  <a:gd name="T14" fmla="*/ 154 w 308"/>
                  <a:gd name="T15" fmla="*/ 262 h 262"/>
                  <a:gd name="T16" fmla="*/ 210 w 308"/>
                  <a:gd name="T17" fmla="*/ 239 h 262"/>
                  <a:gd name="T18" fmla="*/ 283 w 308"/>
                  <a:gd name="T19" fmla="*/ 166 h 262"/>
                  <a:gd name="T20" fmla="*/ 306 w 308"/>
                  <a:gd name="T21" fmla="*/ 102 h 262"/>
                  <a:gd name="T22" fmla="*/ 305 w 308"/>
                  <a:gd name="T23" fmla="*/ 92 h 262"/>
                  <a:gd name="T24" fmla="*/ 214 w 308"/>
                  <a:gd name="T25" fmla="*/ 0 h 262"/>
                  <a:gd name="T26" fmla="*/ 194 w 308"/>
                  <a:gd name="T27" fmla="*/ 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8" h="262">
                    <a:moveTo>
                      <a:pt x="194" y="15"/>
                    </a:moveTo>
                    <a:cubicBezTo>
                      <a:pt x="170" y="34"/>
                      <a:pt x="138" y="34"/>
                      <a:pt x="114" y="15"/>
                    </a:cubicBezTo>
                    <a:cubicBezTo>
                      <a:pt x="94" y="0"/>
                      <a:pt x="94" y="0"/>
                      <a:pt x="94" y="0"/>
                    </a:cubicBezTo>
                    <a:cubicBezTo>
                      <a:pt x="3" y="92"/>
                      <a:pt x="3" y="92"/>
                      <a:pt x="3" y="92"/>
                    </a:cubicBezTo>
                    <a:cubicBezTo>
                      <a:pt x="2" y="102"/>
                      <a:pt x="2" y="102"/>
                      <a:pt x="2" y="102"/>
                    </a:cubicBezTo>
                    <a:cubicBezTo>
                      <a:pt x="0" y="126"/>
                      <a:pt x="8" y="149"/>
                      <a:pt x="25" y="166"/>
                    </a:cubicBezTo>
                    <a:cubicBezTo>
                      <a:pt x="98" y="239"/>
                      <a:pt x="98" y="239"/>
                      <a:pt x="98" y="239"/>
                    </a:cubicBezTo>
                    <a:cubicBezTo>
                      <a:pt x="113" y="254"/>
                      <a:pt x="133" y="262"/>
                      <a:pt x="154" y="262"/>
                    </a:cubicBezTo>
                    <a:cubicBezTo>
                      <a:pt x="175" y="262"/>
                      <a:pt x="195" y="254"/>
                      <a:pt x="210" y="239"/>
                    </a:cubicBezTo>
                    <a:cubicBezTo>
                      <a:pt x="283" y="166"/>
                      <a:pt x="283" y="166"/>
                      <a:pt x="283" y="166"/>
                    </a:cubicBezTo>
                    <a:cubicBezTo>
                      <a:pt x="300" y="149"/>
                      <a:pt x="308" y="126"/>
                      <a:pt x="306" y="102"/>
                    </a:cubicBezTo>
                    <a:cubicBezTo>
                      <a:pt x="305" y="92"/>
                      <a:pt x="305" y="92"/>
                      <a:pt x="305" y="92"/>
                    </a:cubicBezTo>
                    <a:cubicBezTo>
                      <a:pt x="214" y="0"/>
                      <a:pt x="214" y="0"/>
                      <a:pt x="214" y="0"/>
                    </a:cubicBezTo>
                    <a:lnTo>
                      <a:pt x="194"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ja-JP" altLang="en-US">
                  <a:solidFill>
                    <a:srgbClr val="373737"/>
                  </a:solidFill>
                  <a:latin typeface="源ノ角ゴシック JP Light"/>
                  <a:ea typeface="源ノ角ゴシック JP Light"/>
                  <a:cs typeface="源真ゴシックP Normal" panose="020B0202020203020207" pitchFamily="50" charset="-128"/>
                </a:endParaRPr>
              </a:p>
            </p:txBody>
          </p:sp>
          <p:sp>
            <p:nvSpPr>
              <p:cNvPr id="39" name="Freeform 16">
                <a:extLst>
                  <a:ext uri="{FF2B5EF4-FFF2-40B4-BE49-F238E27FC236}">
                    <a16:creationId xmlns:a16="http://schemas.microsoft.com/office/drawing/2014/main" id="{AE2213E8-B383-1278-48C2-4B8982A6888C}"/>
                  </a:ext>
                </a:extLst>
              </p:cNvPr>
              <p:cNvSpPr>
                <a:spLocks/>
              </p:cNvSpPr>
              <p:nvPr/>
            </p:nvSpPr>
            <p:spPr bwMode="auto">
              <a:xfrm>
                <a:off x="1120775" y="681038"/>
                <a:ext cx="860425" cy="982662"/>
              </a:xfrm>
              <a:custGeom>
                <a:avLst/>
                <a:gdLst>
                  <a:gd name="T0" fmla="*/ 102 w 270"/>
                  <a:gd name="T1" fmla="*/ 2 h 308"/>
                  <a:gd name="T2" fmla="*/ 92 w 270"/>
                  <a:gd name="T3" fmla="*/ 3 h 308"/>
                  <a:gd name="T4" fmla="*/ 0 w 270"/>
                  <a:gd name="T5" fmla="*/ 94 h 308"/>
                  <a:gd name="T6" fmla="*/ 16 w 270"/>
                  <a:gd name="T7" fmla="*/ 114 h 308"/>
                  <a:gd name="T8" fmla="*/ 16 w 270"/>
                  <a:gd name="T9" fmla="*/ 194 h 308"/>
                  <a:gd name="T10" fmla="*/ 0 w 270"/>
                  <a:gd name="T11" fmla="*/ 213 h 308"/>
                  <a:gd name="T12" fmla="*/ 92 w 270"/>
                  <a:gd name="T13" fmla="*/ 305 h 308"/>
                  <a:gd name="T14" fmla="*/ 102 w 270"/>
                  <a:gd name="T15" fmla="*/ 306 h 308"/>
                  <a:gd name="T16" fmla="*/ 166 w 270"/>
                  <a:gd name="T17" fmla="*/ 283 h 308"/>
                  <a:gd name="T18" fmla="*/ 239 w 270"/>
                  <a:gd name="T19" fmla="*/ 210 h 308"/>
                  <a:gd name="T20" fmla="*/ 239 w 270"/>
                  <a:gd name="T21" fmla="*/ 98 h 308"/>
                  <a:gd name="T22" fmla="*/ 166 w 270"/>
                  <a:gd name="T23" fmla="*/ 25 h 308"/>
                  <a:gd name="T24" fmla="*/ 102 w 270"/>
                  <a:gd name="T25" fmla="*/ 2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0" h="308">
                    <a:moveTo>
                      <a:pt x="102" y="2"/>
                    </a:moveTo>
                    <a:cubicBezTo>
                      <a:pt x="92" y="3"/>
                      <a:pt x="92" y="3"/>
                      <a:pt x="92" y="3"/>
                    </a:cubicBezTo>
                    <a:cubicBezTo>
                      <a:pt x="0" y="94"/>
                      <a:pt x="0" y="94"/>
                      <a:pt x="0" y="94"/>
                    </a:cubicBezTo>
                    <a:cubicBezTo>
                      <a:pt x="16" y="114"/>
                      <a:pt x="16" y="114"/>
                      <a:pt x="16" y="114"/>
                    </a:cubicBezTo>
                    <a:cubicBezTo>
                      <a:pt x="34" y="138"/>
                      <a:pt x="34" y="170"/>
                      <a:pt x="16" y="194"/>
                    </a:cubicBezTo>
                    <a:cubicBezTo>
                      <a:pt x="0" y="213"/>
                      <a:pt x="0" y="213"/>
                      <a:pt x="0" y="213"/>
                    </a:cubicBezTo>
                    <a:cubicBezTo>
                      <a:pt x="92" y="305"/>
                      <a:pt x="92" y="305"/>
                      <a:pt x="92" y="305"/>
                    </a:cubicBezTo>
                    <a:cubicBezTo>
                      <a:pt x="102" y="306"/>
                      <a:pt x="102" y="306"/>
                      <a:pt x="102" y="306"/>
                    </a:cubicBezTo>
                    <a:cubicBezTo>
                      <a:pt x="126" y="308"/>
                      <a:pt x="149" y="300"/>
                      <a:pt x="166" y="283"/>
                    </a:cubicBezTo>
                    <a:cubicBezTo>
                      <a:pt x="239" y="210"/>
                      <a:pt x="239" y="210"/>
                      <a:pt x="239" y="210"/>
                    </a:cubicBezTo>
                    <a:cubicBezTo>
                      <a:pt x="270" y="179"/>
                      <a:pt x="270" y="129"/>
                      <a:pt x="239" y="98"/>
                    </a:cubicBezTo>
                    <a:cubicBezTo>
                      <a:pt x="166" y="25"/>
                      <a:pt x="166" y="25"/>
                      <a:pt x="166" y="25"/>
                    </a:cubicBezTo>
                    <a:cubicBezTo>
                      <a:pt x="149" y="8"/>
                      <a:pt x="126" y="0"/>
                      <a:pt x="102"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ja-JP" altLang="en-US">
                  <a:solidFill>
                    <a:srgbClr val="373737"/>
                  </a:solidFill>
                  <a:latin typeface="源ノ角ゴシック JP Light"/>
                  <a:ea typeface="源ノ角ゴシック JP Light"/>
                  <a:cs typeface="源真ゴシックP Normal" panose="020B0202020203020207" pitchFamily="50" charset="-128"/>
                </a:endParaRPr>
              </a:p>
            </p:txBody>
          </p:sp>
          <p:sp>
            <p:nvSpPr>
              <p:cNvPr id="40" name="Freeform 17">
                <a:extLst>
                  <a:ext uri="{FF2B5EF4-FFF2-40B4-BE49-F238E27FC236}">
                    <a16:creationId xmlns:a16="http://schemas.microsoft.com/office/drawing/2014/main" id="{1177E9C2-ACA2-7B1E-D5E1-0FE2DD56A6E1}"/>
                  </a:ext>
                </a:extLst>
              </p:cNvPr>
              <p:cNvSpPr>
                <a:spLocks/>
              </p:cNvSpPr>
              <p:nvPr/>
            </p:nvSpPr>
            <p:spPr bwMode="auto">
              <a:xfrm>
                <a:off x="649288" y="814388"/>
                <a:ext cx="682625" cy="715962"/>
              </a:xfrm>
              <a:custGeom>
                <a:avLst/>
                <a:gdLst>
                  <a:gd name="T0" fmla="*/ 40 w 214"/>
                  <a:gd name="T1" fmla="*/ 40 h 224"/>
                  <a:gd name="T2" fmla="*/ 40 w 214"/>
                  <a:gd name="T3" fmla="*/ 40 h 224"/>
                  <a:gd name="T4" fmla="*/ 40 w 214"/>
                  <a:gd name="T5" fmla="*/ 184 h 224"/>
                  <a:gd name="T6" fmla="*/ 184 w 214"/>
                  <a:gd name="T7" fmla="*/ 184 h 224"/>
                  <a:gd name="T8" fmla="*/ 214 w 214"/>
                  <a:gd name="T9" fmla="*/ 112 h 224"/>
                  <a:gd name="T10" fmla="*/ 184 w 214"/>
                  <a:gd name="T11" fmla="*/ 40 h 224"/>
                  <a:gd name="T12" fmla="*/ 40 w 214"/>
                  <a:gd name="T13" fmla="*/ 40 h 224"/>
                </a:gdLst>
                <a:ahLst/>
                <a:cxnLst>
                  <a:cxn ang="0">
                    <a:pos x="T0" y="T1"/>
                  </a:cxn>
                  <a:cxn ang="0">
                    <a:pos x="T2" y="T3"/>
                  </a:cxn>
                  <a:cxn ang="0">
                    <a:pos x="T4" y="T5"/>
                  </a:cxn>
                  <a:cxn ang="0">
                    <a:pos x="T6" y="T7"/>
                  </a:cxn>
                  <a:cxn ang="0">
                    <a:pos x="T8" y="T9"/>
                  </a:cxn>
                  <a:cxn ang="0">
                    <a:pos x="T10" y="T11"/>
                  </a:cxn>
                  <a:cxn ang="0">
                    <a:pos x="T12" y="T13"/>
                  </a:cxn>
                </a:cxnLst>
                <a:rect l="0" t="0" r="r" b="b"/>
                <a:pathLst>
                  <a:path w="214" h="224">
                    <a:moveTo>
                      <a:pt x="40" y="40"/>
                    </a:moveTo>
                    <a:cubicBezTo>
                      <a:pt x="40" y="40"/>
                      <a:pt x="40" y="40"/>
                      <a:pt x="40" y="40"/>
                    </a:cubicBezTo>
                    <a:cubicBezTo>
                      <a:pt x="0" y="79"/>
                      <a:pt x="0" y="144"/>
                      <a:pt x="40" y="184"/>
                    </a:cubicBezTo>
                    <a:cubicBezTo>
                      <a:pt x="80" y="224"/>
                      <a:pt x="145" y="224"/>
                      <a:pt x="184" y="184"/>
                    </a:cubicBezTo>
                    <a:cubicBezTo>
                      <a:pt x="204" y="165"/>
                      <a:pt x="214" y="139"/>
                      <a:pt x="214" y="112"/>
                    </a:cubicBezTo>
                    <a:cubicBezTo>
                      <a:pt x="214" y="85"/>
                      <a:pt x="204" y="59"/>
                      <a:pt x="184" y="40"/>
                    </a:cubicBezTo>
                    <a:cubicBezTo>
                      <a:pt x="145" y="0"/>
                      <a:pt x="80" y="0"/>
                      <a:pt x="40" y="4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ja-JP" altLang="en-US">
                  <a:solidFill>
                    <a:srgbClr val="373737"/>
                  </a:solidFill>
                  <a:latin typeface="源ノ角ゴシック JP Light"/>
                  <a:ea typeface="源ノ角ゴシック JP Light"/>
                  <a:cs typeface="源真ゴシックP Normal" panose="020B0202020203020207" pitchFamily="50" charset="-128"/>
                </a:endParaRPr>
              </a:p>
            </p:txBody>
          </p:sp>
          <p:sp>
            <p:nvSpPr>
              <p:cNvPr id="41" name="Freeform 18">
                <a:extLst>
                  <a:ext uri="{FF2B5EF4-FFF2-40B4-BE49-F238E27FC236}">
                    <a16:creationId xmlns:a16="http://schemas.microsoft.com/office/drawing/2014/main" id="{39E7DDE9-C16F-D13E-AC79-E1F3A4D38C0B}"/>
                  </a:ext>
                </a:extLst>
              </p:cNvPr>
              <p:cNvSpPr>
                <a:spLocks/>
              </p:cNvSpPr>
              <p:nvPr/>
            </p:nvSpPr>
            <p:spPr bwMode="auto">
              <a:xfrm>
                <a:off x="608013" y="293688"/>
                <a:ext cx="796925" cy="642937"/>
              </a:xfrm>
              <a:custGeom>
                <a:avLst/>
                <a:gdLst>
                  <a:gd name="T0" fmla="*/ 89 w 250"/>
                  <a:gd name="T1" fmla="*/ 20 h 201"/>
                  <a:gd name="T2" fmla="*/ 16 w 250"/>
                  <a:gd name="T3" fmla="*/ 93 h 201"/>
                  <a:gd name="T4" fmla="*/ 1 w 250"/>
                  <a:gd name="T5" fmla="*/ 134 h 201"/>
                  <a:gd name="T6" fmla="*/ 68 w 250"/>
                  <a:gd name="T7" fmla="*/ 201 h 201"/>
                  <a:gd name="T8" fmla="*/ 182 w 250"/>
                  <a:gd name="T9" fmla="*/ 201 h 201"/>
                  <a:gd name="T10" fmla="*/ 249 w 250"/>
                  <a:gd name="T11" fmla="*/ 134 h 201"/>
                  <a:gd name="T12" fmla="*/ 234 w 250"/>
                  <a:gd name="T13" fmla="*/ 93 h 201"/>
                  <a:gd name="T14" fmla="*/ 161 w 250"/>
                  <a:gd name="T15" fmla="*/ 20 h 201"/>
                  <a:gd name="T16" fmla="*/ 89 w 250"/>
                  <a:gd name="T17" fmla="*/ 20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0" h="201">
                    <a:moveTo>
                      <a:pt x="89" y="20"/>
                    </a:moveTo>
                    <a:cubicBezTo>
                      <a:pt x="16" y="93"/>
                      <a:pt x="16" y="93"/>
                      <a:pt x="16" y="93"/>
                    </a:cubicBezTo>
                    <a:cubicBezTo>
                      <a:pt x="5" y="104"/>
                      <a:pt x="0" y="120"/>
                      <a:pt x="1" y="134"/>
                    </a:cubicBezTo>
                    <a:cubicBezTo>
                      <a:pt x="68" y="201"/>
                      <a:pt x="68" y="201"/>
                      <a:pt x="68" y="201"/>
                    </a:cubicBezTo>
                    <a:cubicBezTo>
                      <a:pt x="101" y="175"/>
                      <a:pt x="149" y="175"/>
                      <a:pt x="182" y="201"/>
                    </a:cubicBezTo>
                    <a:cubicBezTo>
                      <a:pt x="249" y="134"/>
                      <a:pt x="249" y="134"/>
                      <a:pt x="249" y="134"/>
                    </a:cubicBezTo>
                    <a:cubicBezTo>
                      <a:pt x="250" y="120"/>
                      <a:pt x="245" y="104"/>
                      <a:pt x="234" y="93"/>
                    </a:cubicBezTo>
                    <a:cubicBezTo>
                      <a:pt x="161" y="20"/>
                      <a:pt x="161" y="20"/>
                      <a:pt x="161" y="20"/>
                    </a:cubicBezTo>
                    <a:cubicBezTo>
                      <a:pt x="141" y="0"/>
                      <a:pt x="109" y="0"/>
                      <a:pt x="89" y="20"/>
                    </a:cubicBezTo>
                    <a:close/>
                  </a:path>
                </a:pathLst>
              </a:custGeom>
              <a:solidFill>
                <a:srgbClr val="73BE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ja-JP" altLang="en-US">
                  <a:solidFill>
                    <a:srgbClr val="373737"/>
                  </a:solidFill>
                  <a:latin typeface="源ノ角ゴシック JP Light"/>
                  <a:ea typeface="源ノ角ゴシック JP Light"/>
                  <a:cs typeface="源真ゴシックP Normal" panose="020B0202020203020207" pitchFamily="50" charset="-128"/>
                </a:endParaRPr>
              </a:p>
            </p:txBody>
          </p:sp>
          <p:sp>
            <p:nvSpPr>
              <p:cNvPr id="42" name="Freeform 19">
                <a:extLst>
                  <a:ext uri="{FF2B5EF4-FFF2-40B4-BE49-F238E27FC236}">
                    <a16:creationId xmlns:a16="http://schemas.microsoft.com/office/drawing/2014/main" id="{404C6103-CF34-12D1-82BE-C361930AD582}"/>
                  </a:ext>
                </a:extLst>
              </p:cNvPr>
              <p:cNvSpPr>
                <a:spLocks/>
              </p:cNvSpPr>
              <p:nvPr/>
            </p:nvSpPr>
            <p:spPr bwMode="auto">
              <a:xfrm>
                <a:off x="130175" y="773113"/>
                <a:ext cx="639763" cy="798512"/>
              </a:xfrm>
              <a:custGeom>
                <a:avLst/>
                <a:gdLst>
                  <a:gd name="T0" fmla="*/ 93 w 201"/>
                  <a:gd name="T1" fmla="*/ 16 h 250"/>
                  <a:gd name="T2" fmla="*/ 20 w 201"/>
                  <a:gd name="T3" fmla="*/ 89 h 250"/>
                  <a:gd name="T4" fmla="*/ 20 w 201"/>
                  <a:gd name="T5" fmla="*/ 161 h 250"/>
                  <a:gd name="T6" fmla="*/ 93 w 201"/>
                  <a:gd name="T7" fmla="*/ 234 h 250"/>
                  <a:gd name="T8" fmla="*/ 134 w 201"/>
                  <a:gd name="T9" fmla="*/ 249 h 250"/>
                  <a:gd name="T10" fmla="*/ 201 w 201"/>
                  <a:gd name="T11" fmla="*/ 182 h 250"/>
                  <a:gd name="T12" fmla="*/ 201 w 201"/>
                  <a:gd name="T13" fmla="*/ 68 h 250"/>
                  <a:gd name="T14" fmla="*/ 134 w 201"/>
                  <a:gd name="T15" fmla="*/ 1 h 250"/>
                  <a:gd name="T16" fmla="*/ 93 w 201"/>
                  <a:gd name="T17" fmla="*/ 16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1" h="250">
                    <a:moveTo>
                      <a:pt x="93" y="16"/>
                    </a:moveTo>
                    <a:cubicBezTo>
                      <a:pt x="20" y="89"/>
                      <a:pt x="20" y="89"/>
                      <a:pt x="20" y="89"/>
                    </a:cubicBezTo>
                    <a:cubicBezTo>
                      <a:pt x="0" y="109"/>
                      <a:pt x="0" y="141"/>
                      <a:pt x="20" y="161"/>
                    </a:cubicBezTo>
                    <a:cubicBezTo>
                      <a:pt x="93" y="234"/>
                      <a:pt x="93" y="234"/>
                      <a:pt x="93" y="234"/>
                    </a:cubicBezTo>
                    <a:cubicBezTo>
                      <a:pt x="104" y="245"/>
                      <a:pt x="120" y="250"/>
                      <a:pt x="134" y="249"/>
                    </a:cubicBezTo>
                    <a:cubicBezTo>
                      <a:pt x="201" y="182"/>
                      <a:pt x="201" y="182"/>
                      <a:pt x="201" y="182"/>
                    </a:cubicBezTo>
                    <a:cubicBezTo>
                      <a:pt x="175" y="149"/>
                      <a:pt x="175" y="101"/>
                      <a:pt x="201" y="68"/>
                    </a:cubicBezTo>
                    <a:cubicBezTo>
                      <a:pt x="134" y="1"/>
                      <a:pt x="134" y="1"/>
                      <a:pt x="134" y="1"/>
                    </a:cubicBezTo>
                    <a:cubicBezTo>
                      <a:pt x="120" y="0"/>
                      <a:pt x="104" y="4"/>
                      <a:pt x="93" y="16"/>
                    </a:cubicBez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ja-JP" altLang="en-US">
                  <a:solidFill>
                    <a:srgbClr val="373737"/>
                  </a:solidFill>
                  <a:latin typeface="源ノ角ゴシック JP Light"/>
                  <a:ea typeface="源ノ角ゴシック JP Light"/>
                  <a:cs typeface="源真ゴシックP Normal" panose="020B0202020203020207" pitchFamily="50" charset="-128"/>
                </a:endParaRPr>
              </a:p>
            </p:txBody>
          </p:sp>
          <p:sp>
            <p:nvSpPr>
              <p:cNvPr id="43" name="Freeform 20">
                <a:extLst>
                  <a:ext uri="{FF2B5EF4-FFF2-40B4-BE49-F238E27FC236}">
                    <a16:creationId xmlns:a16="http://schemas.microsoft.com/office/drawing/2014/main" id="{08A1727D-7CED-1240-41F4-4318EE1710C0}"/>
                  </a:ext>
                </a:extLst>
              </p:cNvPr>
              <p:cNvSpPr>
                <a:spLocks/>
              </p:cNvSpPr>
              <p:nvPr/>
            </p:nvSpPr>
            <p:spPr bwMode="auto">
              <a:xfrm>
                <a:off x="608013" y="1408113"/>
                <a:ext cx="796925" cy="642937"/>
              </a:xfrm>
              <a:custGeom>
                <a:avLst/>
                <a:gdLst>
                  <a:gd name="T0" fmla="*/ 68 w 250"/>
                  <a:gd name="T1" fmla="*/ 0 h 201"/>
                  <a:gd name="T2" fmla="*/ 1 w 250"/>
                  <a:gd name="T3" fmla="*/ 67 h 201"/>
                  <a:gd name="T4" fmla="*/ 16 w 250"/>
                  <a:gd name="T5" fmla="*/ 108 h 201"/>
                  <a:gd name="T6" fmla="*/ 89 w 250"/>
                  <a:gd name="T7" fmla="*/ 181 h 201"/>
                  <a:gd name="T8" fmla="*/ 161 w 250"/>
                  <a:gd name="T9" fmla="*/ 181 h 201"/>
                  <a:gd name="T10" fmla="*/ 234 w 250"/>
                  <a:gd name="T11" fmla="*/ 108 h 201"/>
                  <a:gd name="T12" fmla="*/ 249 w 250"/>
                  <a:gd name="T13" fmla="*/ 67 h 201"/>
                  <a:gd name="T14" fmla="*/ 182 w 250"/>
                  <a:gd name="T15" fmla="*/ 0 h 201"/>
                  <a:gd name="T16" fmla="*/ 68 w 250"/>
                  <a:gd name="T17" fmla="*/ 0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0" h="201">
                    <a:moveTo>
                      <a:pt x="68" y="0"/>
                    </a:moveTo>
                    <a:cubicBezTo>
                      <a:pt x="1" y="67"/>
                      <a:pt x="1" y="67"/>
                      <a:pt x="1" y="67"/>
                    </a:cubicBezTo>
                    <a:cubicBezTo>
                      <a:pt x="0" y="81"/>
                      <a:pt x="5" y="97"/>
                      <a:pt x="16" y="108"/>
                    </a:cubicBezTo>
                    <a:cubicBezTo>
                      <a:pt x="89" y="181"/>
                      <a:pt x="89" y="181"/>
                      <a:pt x="89" y="181"/>
                    </a:cubicBezTo>
                    <a:cubicBezTo>
                      <a:pt x="109" y="201"/>
                      <a:pt x="141" y="201"/>
                      <a:pt x="161" y="181"/>
                    </a:cubicBezTo>
                    <a:cubicBezTo>
                      <a:pt x="234" y="108"/>
                      <a:pt x="234" y="108"/>
                      <a:pt x="234" y="108"/>
                    </a:cubicBezTo>
                    <a:cubicBezTo>
                      <a:pt x="245" y="97"/>
                      <a:pt x="250" y="81"/>
                      <a:pt x="249" y="67"/>
                    </a:cubicBezTo>
                    <a:cubicBezTo>
                      <a:pt x="182" y="0"/>
                      <a:pt x="182" y="0"/>
                      <a:pt x="182" y="0"/>
                    </a:cubicBezTo>
                    <a:cubicBezTo>
                      <a:pt x="149" y="26"/>
                      <a:pt x="101" y="26"/>
                      <a:pt x="68" y="0"/>
                    </a:cubicBezTo>
                    <a:close/>
                  </a:path>
                </a:pathLst>
              </a:custGeom>
              <a:solidFill>
                <a:srgbClr val="808D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ja-JP" altLang="en-US">
                  <a:solidFill>
                    <a:srgbClr val="373737"/>
                  </a:solidFill>
                  <a:latin typeface="源ノ角ゴシック JP Light"/>
                  <a:ea typeface="源ノ角ゴシック JP Light"/>
                  <a:cs typeface="源真ゴシックP Normal" panose="020B0202020203020207" pitchFamily="50" charset="-128"/>
                </a:endParaRPr>
              </a:p>
            </p:txBody>
          </p:sp>
          <p:sp>
            <p:nvSpPr>
              <p:cNvPr id="44" name="Freeform 21">
                <a:extLst>
                  <a:ext uri="{FF2B5EF4-FFF2-40B4-BE49-F238E27FC236}">
                    <a16:creationId xmlns:a16="http://schemas.microsoft.com/office/drawing/2014/main" id="{049BDBA5-CB0C-5E79-67E2-BC38FA813E76}"/>
                  </a:ext>
                </a:extLst>
              </p:cNvPr>
              <p:cNvSpPr>
                <a:spLocks/>
              </p:cNvSpPr>
              <p:nvPr/>
            </p:nvSpPr>
            <p:spPr bwMode="auto">
              <a:xfrm>
                <a:off x="1241425" y="773113"/>
                <a:ext cx="641350" cy="798512"/>
              </a:xfrm>
              <a:custGeom>
                <a:avLst/>
                <a:gdLst>
                  <a:gd name="T0" fmla="*/ 67 w 201"/>
                  <a:gd name="T1" fmla="*/ 1 h 250"/>
                  <a:gd name="T2" fmla="*/ 0 w 201"/>
                  <a:gd name="T3" fmla="*/ 68 h 250"/>
                  <a:gd name="T4" fmla="*/ 0 w 201"/>
                  <a:gd name="T5" fmla="*/ 182 h 250"/>
                  <a:gd name="T6" fmla="*/ 67 w 201"/>
                  <a:gd name="T7" fmla="*/ 249 h 250"/>
                  <a:gd name="T8" fmla="*/ 108 w 201"/>
                  <a:gd name="T9" fmla="*/ 234 h 250"/>
                  <a:gd name="T10" fmla="*/ 181 w 201"/>
                  <a:gd name="T11" fmla="*/ 161 h 250"/>
                  <a:gd name="T12" fmla="*/ 181 w 201"/>
                  <a:gd name="T13" fmla="*/ 89 h 250"/>
                  <a:gd name="T14" fmla="*/ 108 w 201"/>
                  <a:gd name="T15" fmla="*/ 16 h 250"/>
                  <a:gd name="T16" fmla="*/ 67 w 201"/>
                  <a:gd name="T17" fmla="*/ 1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1" h="250">
                    <a:moveTo>
                      <a:pt x="67" y="1"/>
                    </a:moveTo>
                    <a:cubicBezTo>
                      <a:pt x="0" y="68"/>
                      <a:pt x="0" y="68"/>
                      <a:pt x="0" y="68"/>
                    </a:cubicBezTo>
                    <a:cubicBezTo>
                      <a:pt x="26" y="101"/>
                      <a:pt x="26" y="149"/>
                      <a:pt x="0" y="182"/>
                    </a:cubicBezTo>
                    <a:cubicBezTo>
                      <a:pt x="67" y="249"/>
                      <a:pt x="67" y="249"/>
                      <a:pt x="67" y="249"/>
                    </a:cubicBezTo>
                    <a:cubicBezTo>
                      <a:pt x="81" y="250"/>
                      <a:pt x="97" y="245"/>
                      <a:pt x="108" y="234"/>
                    </a:cubicBezTo>
                    <a:cubicBezTo>
                      <a:pt x="181" y="161"/>
                      <a:pt x="181" y="161"/>
                      <a:pt x="181" y="161"/>
                    </a:cubicBezTo>
                    <a:cubicBezTo>
                      <a:pt x="201" y="141"/>
                      <a:pt x="201" y="109"/>
                      <a:pt x="181" y="89"/>
                    </a:cubicBezTo>
                    <a:cubicBezTo>
                      <a:pt x="108" y="16"/>
                      <a:pt x="108" y="16"/>
                      <a:pt x="108" y="16"/>
                    </a:cubicBezTo>
                    <a:cubicBezTo>
                      <a:pt x="97" y="4"/>
                      <a:pt x="81" y="0"/>
                      <a:pt x="67" y="1"/>
                    </a:cubicBezTo>
                    <a:close/>
                  </a:path>
                </a:pathLst>
              </a:custGeom>
              <a:solidFill>
                <a:srgbClr val="E41B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ja-JP" altLang="en-US">
                  <a:solidFill>
                    <a:srgbClr val="373737"/>
                  </a:solidFill>
                  <a:latin typeface="源ノ角ゴシック JP Light"/>
                  <a:ea typeface="源ノ角ゴシック JP Light"/>
                  <a:cs typeface="源真ゴシックP Normal" panose="020B0202020203020207" pitchFamily="50" charset="-128"/>
                </a:endParaRPr>
              </a:p>
            </p:txBody>
          </p:sp>
          <p:sp>
            <p:nvSpPr>
              <p:cNvPr id="45" name="Freeform 22">
                <a:extLst>
                  <a:ext uri="{FF2B5EF4-FFF2-40B4-BE49-F238E27FC236}">
                    <a16:creationId xmlns:a16="http://schemas.microsoft.com/office/drawing/2014/main" id="{0ECC5852-460B-D234-5062-DA3FFBEB3C28}"/>
                  </a:ext>
                </a:extLst>
              </p:cNvPr>
              <p:cNvSpPr>
                <a:spLocks/>
              </p:cNvSpPr>
              <p:nvPr/>
            </p:nvSpPr>
            <p:spPr bwMode="auto">
              <a:xfrm>
                <a:off x="747713" y="914400"/>
                <a:ext cx="515938" cy="515937"/>
              </a:xfrm>
              <a:custGeom>
                <a:avLst/>
                <a:gdLst>
                  <a:gd name="T0" fmla="*/ 133 w 162"/>
                  <a:gd name="T1" fmla="*/ 28 h 162"/>
                  <a:gd name="T2" fmla="*/ 133 w 162"/>
                  <a:gd name="T3" fmla="*/ 133 h 162"/>
                  <a:gd name="T4" fmla="*/ 29 w 162"/>
                  <a:gd name="T5" fmla="*/ 133 h 162"/>
                  <a:gd name="T6" fmla="*/ 29 w 162"/>
                  <a:gd name="T7" fmla="*/ 28 h 162"/>
                  <a:gd name="T8" fmla="*/ 133 w 162"/>
                  <a:gd name="T9" fmla="*/ 28 h 162"/>
                </a:gdLst>
                <a:ahLst/>
                <a:cxnLst>
                  <a:cxn ang="0">
                    <a:pos x="T0" y="T1"/>
                  </a:cxn>
                  <a:cxn ang="0">
                    <a:pos x="T2" y="T3"/>
                  </a:cxn>
                  <a:cxn ang="0">
                    <a:pos x="T4" y="T5"/>
                  </a:cxn>
                  <a:cxn ang="0">
                    <a:pos x="T6" y="T7"/>
                  </a:cxn>
                  <a:cxn ang="0">
                    <a:pos x="T8" y="T9"/>
                  </a:cxn>
                </a:cxnLst>
                <a:rect l="0" t="0" r="r" b="b"/>
                <a:pathLst>
                  <a:path w="162" h="162">
                    <a:moveTo>
                      <a:pt x="133" y="28"/>
                    </a:moveTo>
                    <a:cubicBezTo>
                      <a:pt x="162" y="57"/>
                      <a:pt x="162" y="104"/>
                      <a:pt x="133" y="133"/>
                    </a:cubicBezTo>
                    <a:cubicBezTo>
                      <a:pt x="105" y="162"/>
                      <a:pt x="58" y="162"/>
                      <a:pt x="29" y="133"/>
                    </a:cubicBezTo>
                    <a:cubicBezTo>
                      <a:pt x="0" y="104"/>
                      <a:pt x="0" y="57"/>
                      <a:pt x="29" y="28"/>
                    </a:cubicBezTo>
                    <a:cubicBezTo>
                      <a:pt x="58" y="0"/>
                      <a:pt x="105" y="0"/>
                      <a:pt x="133" y="28"/>
                    </a:cubicBez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ja-JP" altLang="en-US">
                  <a:solidFill>
                    <a:srgbClr val="373737"/>
                  </a:solidFill>
                  <a:latin typeface="源ノ角ゴシック JP Light"/>
                  <a:ea typeface="源ノ角ゴシック JP Light"/>
                  <a:cs typeface="源真ゴシックP Normal" panose="020B0202020203020207" pitchFamily="50" charset="-128"/>
                </a:endParaRPr>
              </a:p>
            </p:txBody>
          </p:sp>
        </p:grpSp>
        <p:sp>
          <p:nvSpPr>
            <p:cNvPr id="24" name="テキスト ボックス 23">
              <a:extLst>
                <a:ext uri="{FF2B5EF4-FFF2-40B4-BE49-F238E27FC236}">
                  <a16:creationId xmlns:a16="http://schemas.microsoft.com/office/drawing/2014/main" id="{CE4FE1D4-FE1C-542C-BC9F-82990DEE273C}"/>
                </a:ext>
              </a:extLst>
            </p:cNvPr>
            <p:cNvSpPr txBox="1"/>
            <p:nvPr/>
          </p:nvSpPr>
          <p:spPr>
            <a:xfrm>
              <a:off x="9202466" y="3438819"/>
              <a:ext cx="2165268" cy="259116"/>
            </a:xfrm>
            <a:prstGeom prst="rect">
              <a:avLst/>
            </a:prstGeom>
            <a:noFill/>
          </p:spPr>
          <p:txBody>
            <a:bodyPr wrap="square" rtlCol="0">
              <a:spAutoFit/>
            </a:bodyPr>
            <a:lstStyle/>
            <a:p>
              <a:pPr defTabSz="685800">
                <a:defRPr/>
              </a:pPr>
              <a:r>
                <a:rPr lang="en-US" altLang="ja-JP" sz="900" dirty="0">
                  <a:solidFill>
                    <a:srgbClr val="373737"/>
                  </a:solidFill>
                  <a:latin typeface="游ゴシック" panose="020B0400000000000000" pitchFamily="50" charset="-128"/>
                  <a:ea typeface="游ゴシック" panose="020B0400000000000000" pitchFamily="50" charset="-128"/>
                </a:rPr>
                <a:t>[</a:t>
              </a:r>
              <a:r>
                <a:rPr lang="ja-JP" altLang="en-US" sz="900" spc="-113" dirty="0">
                  <a:solidFill>
                    <a:srgbClr val="373737"/>
                  </a:solidFill>
                  <a:latin typeface="游ゴシック" panose="020B0400000000000000" pitchFamily="50" charset="-128"/>
                  <a:ea typeface="游ゴシック" panose="020B0400000000000000" pitchFamily="50" charset="-128"/>
                </a:rPr>
                <a:t>グループウェア</a:t>
              </a:r>
              <a:r>
                <a:rPr lang="ja-JP" altLang="en-US" sz="900" dirty="0">
                  <a:solidFill>
                    <a:srgbClr val="373737"/>
                  </a:solidFill>
                  <a:latin typeface="游ゴシック" panose="020B0400000000000000" pitchFamily="50" charset="-128"/>
                  <a:ea typeface="游ゴシック" panose="020B0400000000000000" pitchFamily="50" charset="-128"/>
                </a:rPr>
                <a:t> </a:t>
              </a:r>
              <a:r>
                <a:rPr lang="ja-JP" altLang="en-US" sz="900" b="1" spc="-113" dirty="0">
                  <a:solidFill>
                    <a:srgbClr val="373737"/>
                  </a:solidFill>
                  <a:latin typeface="游ゴシック" panose="020B0400000000000000" pitchFamily="50" charset="-128"/>
                  <a:ea typeface="游ゴシック" panose="020B0400000000000000" pitchFamily="50" charset="-128"/>
                </a:rPr>
                <a:t>デスクネッツ ネオ</a:t>
              </a:r>
              <a:r>
                <a:rPr lang="en-US" altLang="ja-JP" sz="900" dirty="0">
                  <a:solidFill>
                    <a:srgbClr val="373737"/>
                  </a:solidFill>
                  <a:latin typeface="游ゴシック" panose="020B0400000000000000" pitchFamily="50" charset="-128"/>
                  <a:ea typeface="游ゴシック" panose="020B0400000000000000" pitchFamily="50" charset="-128"/>
                </a:rPr>
                <a:t>]</a:t>
              </a:r>
              <a:endParaRPr lang="ja-JP" altLang="en-US" sz="900" dirty="0">
                <a:solidFill>
                  <a:srgbClr val="373737"/>
                </a:solidFill>
                <a:latin typeface="游ゴシック" panose="020B0400000000000000" pitchFamily="50" charset="-128"/>
                <a:ea typeface="游ゴシック" panose="020B0400000000000000" pitchFamily="50" charset="-128"/>
              </a:endParaRPr>
            </a:p>
          </p:txBody>
        </p:sp>
        <p:sp>
          <p:nvSpPr>
            <p:cNvPr id="25" name="テキスト ボックス 24">
              <a:extLst>
                <a:ext uri="{FF2B5EF4-FFF2-40B4-BE49-F238E27FC236}">
                  <a16:creationId xmlns:a16="http://schemas.microsoft.com/office/drawing/2014/main" id="{170D46B2-71BE-22EE-26A9-C567744DBB5A}"/>
                </a:ext>
              </a:extLst>
            </p:cNvPr>
            <p:cNvSpPr txBox="1"/>
            <p:nvPr/>
          </p:nvSpPr>
          <p:spPr>
            <a:xfrm>
              <a:off x="9202468" y="3920253"/>
              <a:ext cx="2313621" cy="259116"/>
            </a:xfrm>
            <a:prstGeom prst="rect">
              <a:avLst/>
            </a:prstGeom>
            <a:noFill/>
          </p:spPr>
          <p:txBody>
            <a:bodyPr wrap="square" rtlCol="0">
              <a:spAutoFit/>
            </a:bodyPr>
            <a:lstStyle/>
            <a:p>
              <a:pPr defTabSz="685800">
                <a:defRPr/>
              </a:pPr>
              <a:r>
                <a:rPr lang="en-US" altLang="ja-JP" sz="900" dirty="0">
                  <a:solidFill>
                    <a:srgbClr val="373737"/>
                  </a:solidFill>
                  <a:latin typeface="游ゴシック" panose="020B0400000000000000" pitchFamily="50" charset="-128"/>
                  <a:ea typeface="游ゴシック" panose="020B0400000000000000" pitchFamily="50" charset="-128"/>
                </a:rPr>
                <a:t>[</a:t>
              </a:r>
              <a:r>
                <a:rPr lang="ja-JP" altLang="en-US" sz="900" dirty="0">
                  <a:solidFill>
                    <a:srgbClr val="373737"/>
                  </a:solidFill>
                  <a:latin typeface="游ゴシック" panose="020B0400000000000000" pitchFamily="50" charset="-128"/>
                  <a:ea typeface="游ゴシック" panose="020B0400000000000000" pitchFamily="50" charset="-128"/>
                </a:rPr>
                <a:t>業務アプリ作成ツール</a:t>
              </a:r>
              <a:r>
                <a:rPr lang="ja-JP" altLang="en-US" sz="900" b="1" spc="-113" dirty="0">
                  <a:solidFill>
                    <a:srgbClr val="373737"/>
                  </a:solidFill>
                  <a:latin typeface="游ゴシック" panose="020B0400000000000000" pitchFamily="50" charset="-128"/>
                  <a:ea typeface="游ゴシック" panose="020B0400000000000000" pitchFamily="50" charset="-128"/>
                </a:rPr>
                <a:t>アップスイート</a:t>
              </a:r>
              <a:r>
                <a:rPr lang="en-US" altLang="ja-JP" sz="900" dirty="0">
                  <a:solidFill>
                    <a:srgbClr val="373737"/>
                  </a:solidFill>
                  <a:latin typeface="游ゴシック" panose="020B0400000000000000" pitchFamily="50" charset="-128"/>
                  <a:ea typeface="游ゴシック" panose="020B0400000000000000" pitchFamily="50" charset="-128"/>
                </a:rPr>
                <a:t>] </a:t>
              </a:r>
              <a:endParaRPr lang="ja-JP" altLang="en-US" sz="900" dirty="0">
                <a:solidFill>
                  <a:srgbClr val="373737"/>
                </a:solidFill>
                <a:latin typeface="游ゴシック" panose="020B0400000000000000" pitchFamily="50" charset="-128"/>
                <a:ea typeface="游ゴシック" panose="020B0400000000000000" pitchFamily="50" charset="-128"/>
              </a:endParaRPr>
            </a:p>
          </p:txBody>
        </p:sp>
        <p:sp>
          <p:nvSpPr>
            <p:cNvPr id="26" name="テキスト ボックス 25">
              <a:extLst>
                <a:ext uri="{FF2B5EF4-FFF2-40B4-BE49-F238E27FC236}">
                  <a16:creationId xmlns:a16="http://schemas.microsoft.com/office/drawing/2014/main" id="{5E4C3635-0A41-A04C-69F2-25F3AFB272F2}"/>
                </a:ext>
              </a:extLst>
            </p:cNvPr>
            <p:cNvSpPr txBox="1"/>
            <p:nvPr/>
          </p:nvSpPr>
          <p:spPr>
            <a:xfrm>
              <a:off x="9202468" y="4373907"/>
              <a:ext cx="2078354" cy="259116"/>
            </a:xfrm>
            <a:prstGeom prst="rect">
              <a:avLst/>
            </a:prstGeom>
            <a:noFill/>
          </p:spPr>
          <p:txBody>
            <a:bodyPr wrap="square" rtlCol="0">
              <a:spAutoFit/>
            </a:bodyPr>
            <a:lstStyle/>
            <a:p>
              <a:pPr defTabSz="685800">
                <a:defRPr/>
              </a:pPr>
              <a:r>
                <a:rPr lang="en-US" altLang="ja-JP" sz="900" dirty="0">
                  <a:solidFill>
                    <a:srgbClr val="373737"/>
                  </a:solidFill>
                  <a:latin typeface="游ゴシック" panose="020B0400000000000000" pitchFamily="50" charset="-128"/>
                  <a:ea typeface="游ゴシック" panose="020B0400000000000000" pitchFamily="50" charset="-128"/>
                </a:rPr>
                <a:t>[</a:t>
              </a:r>
              <a:r>
                <a:rPr lang="ja-JP" altLang="en-US" sz="900" spc="-113" dirty="0">
                  <a:solidFill>
                    <a:srgbClr val="373737"/>
                  </a:solidFill>
                  <a:latin typeface="游ゴシック" panose="020B0400000000000000" pitchFamily="50" charset="-128"/>
                  <a:ea typeface="游ゴシック" panose="020B0400000000000000" pitchFamily="50" charset="-128"/>
                </a:rPr>
                <a:t>ビジネスチャット　</a:t>
              </a:r>
              <a:r>
                <a:rPr lang="ja-JP" altLang="en-US" sz="900" b="1" spc="-113" dirty="0">
                  <a:solidFill>
                    <a:srgbClr val="373737"/>
                  </a:solidFill>
                  <a:latin typeface="游ゴシック" panose="020B0400000000000000" pitchFamily="50" charset="-128"/>
                  <a:ea typeface="游ゴシック" panose="020B0400000000000000" pitchFamily="50" charset="-128"/>
                </a:rPr>
                <a:t>チャットラック</a:t>
              </a:r>
              <a:r>
                <a:rPr lang="en-US" altLang="ja-JP" sz="900" dirty="0">
                  <a:solidFill>
                    <a:srgbClr val="373737"/>
                  </a:solidFill>
                  <a:latin typeface="游ゴシック" panose="020B0400000000000000" pitchFamily="50" charset="-128"/>
                  <a:ea typeface="游ゴシック" panose="020B0400000000000000" pitchFamily="50" charset="-128"/>
                </a:rPr>
                <a:t>]</a:t>
              </a:r>
              <a:endParaRPr lang="ja-JP" altLang="en-US" sz="900" dirty="0">
                <a:solidFill>
                  <a:srgbClr val="373737"/>
                </a:solidFill>
                <a:latin typeface="游ゴシック" panose="020B0400000000000000" pitchFamily="50" charset="-128"/>
                <a:ea typeface="游ゴシック" panose="020B0400000000000000" pitchFamily="50" charset="-128"/>
              </a:endParaRPr>
            </a:p>
          </p:txBody>
        </p:sp>
        <p:sp>
          <p:nvSpPr>
            <p:cNvPr id="27" name="テキスト ボックス 26">
              <a:extLst>
                <a:ext uri="{FF2B5EF4-FFF2-40B4-BE49-F238E27FC236}">
                  <a16:creationId xmlns:a16="http://schemas.microsoft.com/office/drawing/2014/main" id="{EFC05721-1CB4-AC1E-6B61-75CC07387DCA}"/>
                </a:ext>
              </a:extLst>
            </p:cNvPr>
            <p:cNvSpPr txBox="1"/>
            <p:nvPr/>
          </p:nvSpPr>
          <p:spPr bwMode="gray">
            <a:xfrm>
              <a:off x="7119778" y="3083314"/>
              <a:ext cx="2313622" cy="328295"/>
            </a:xfrm>
            <a:prstGeom prst="rect">
              <a:avLst/>
            </a:prstGeom>
            <a:noFill/>
          </p:spPr>
          <p:txBody>
            <a:bodyPr wrap="square" rtlCol="0">
              <a:spAutoFit/>
            </a:bodyPr>
            <a:lstStyle/>
            <a:p>
              <a:pPr algn="just" defTabSz="685800">
                <a:spcBef>
                  <a:spcPts val="450"/>
                </a:spcBef>
                <a:defRPr/>
              </a:pPr>
              <a:r>
                <a:rPr kumimoji="0" lang="ja-JP" altLang="en-US" sz="1000" b="1" kern="0" dirty="0">
                  <a:solidFill>
                    <a:prstClr val="black">
                      <a:lumMod val="75000"/>
                      <a:lumOff val="25000"/>
                    </a:prstClr>
                  </a:solidFill>
                  <a:latin typeface="游ゴシック" panose="020B0400000000000000" pitchFamily="50" charset="-128"/>
                  <a:ea typeface="游ゴシック" panose="020B0400000000000000" pitchFamily="50" charset="-128"/>
                </a:rPr>
                <a:t>主力提供製品</a:t>
              </a:r>
              <a:endParaRPr lang="ja-JP" altLang="en-US" sz="1000" b="1" kern="0" dirty="0">
                <a:solidFill>
                  <a:prstClr val="black">
                    <a:lumMod val="75000"/>
                    <a:lumOff val="25000"/>
                  </a:prstClr>
                </a:solidFill>
                <a:latin typeface="游ゴシック" panose="020B0400000000000000" pitchFamily="50" charset="-128"/>
                <a:ea typeface="游ゴシック" panose="020B0400000000000000" pitchFamily="50" charset="-128"/>
              </a:endParaRPr>
            </a:p>
          </p:txBody>
        </p:sp>
      </p:grpSp>
      <p:sp>
        <p:nvSpPr>
          <p:cNvPr id="3" name="スライド番号プレースホルダー 1">
            <a:extLst>
              <a:ext uri="{FF2B5EF4-FFF2-40B4-BE49-F238E27FC236}">
                <a16:creationId xmlns:a16="http://schemas.microsoft.com/office/drawing/2014/main" id="{99F7B0C1-13B8-C9FA-A05C-C6AA7D1ABB68}"/>
              </a:ext>
            </a:extLst>
          </p:cNvPr>
          <p:cNvSpPr txBox="1">
            <a:spLocks/>
          </p:cNvSpPr>
          <p:nvPr/>
        </p:nvSpPr>
        <p:spPr>
          <a:xfrm>
            <a:off x="9448800" y="6542761"/>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D4F62245-79D7-4B7F-8901-7EDD072E00BB}" type="slidenum">
              <a:rPr lang="ja-JP" altLang="en-US" smtClean="0"/>
              <a:pPr/>
              <a:t>4</a:t>
            </a:fld>
            <a:endParaRPr lang="ja-JP" altLang="en-US" dirty="0"/>
          </a:p>
        </p:txBody>
      </p:sp>
    </p:spTree>
    <p:extLst>
      <p:ext uri="{BB962C8B-B14F-4D97-AF65-F5344CB8AC3E}">
        <p14:creationId xmlns:p14="http://schemas.microsoft.com/office/powerpoint/2010/main" val="28094491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977034FB-9EC0-262F-8383-46866BE8F55A}"/>
              </a:ext>
            </a:extLst>
          </p:cNvPr>
          <p:cNvSpPr>
            <a:spLocks noGrp="1"/>
          </p:cNvSpPr>
          <p:nvPr>
            <p:ph type="sldNum" sz="quarter" idx="12"/>
          </p:nvPr>
        </p:nvSpPr>
        <p:spPr>
          <a:prstGeom prst="rect">
            <a:avLst/>
          </a:prstGeom>
        </p:spPr>
        <p:txBody>
          <a:bodyPr/>
          <a:lstStyle>
            <a:defPPr>
              <a:defRPr lang="ja-JP"/>
            </a:defPPr>
            <a:lvl1pPr marL="0" algn="l" defTabSz="914400" rtl="0" eaLnBrk="1" latinLnBrk="0" hangingPunct="1">
              <a:defRPr kumimoji="1" sz="1050" kern="1200">
                <a:solidFill>
                  <a:schemeClr val="bg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44EA3EC5-1076-4E2B-B6EB-BF7365861A14}" type="slidenum">
              <a:rPr lang="ja-JP" altLang="en-US" smtClean="0"/>
              <a:pPr/>
              <a:t>5</a:t>
            </a:fld>
            <a:endParaRPr lang="ja-JP" altLang="en-US" dirty="0"/>
          </a:p>
        </p:txBody>
      </p:sp>
      <p:sp>
        <p:nvSpPr>
          <p:cNvPr id="5" name="スライド番号プレースホルダー 1">
            <a:extLst>
              <a:ext uri="{FF2B5EF4-FFF2-40B4-BE49-F238E27FC236}">
                <a16:creationId xmlns:a16="http://schemas.microsoft.com/office/drawing/2014/main" id="{608F219D-A354-6E89-E066-0B0539492441}"/>
              </a:ext>
            </a:extLst>
          </p:cNvPr>
          <p:cNvSpPr txBox="1">
            <a:spLocks/>
          </p:cNvSpPr>
          <p:nvPr/>
        </p:nvSpPr>
        <p:spPr>
          <a:xfrm>
            <a:off x="9448800" y="6542761"/>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D4F62245-79D7-4B7F-8901-7EDD072E00BB}" type="slidenum">
              <a:rPr lang="ja-JP" altLang="en-US" smtClean="0"/>
              <a:pPr/>
              <a:t>5</a:t>
            </a:fld>
            <a:endParaRPr lang="ja-JP" altLang="en-US" dirty="0"/>
          </a:p>
        </p:txBody>
      </p:sp>
      <p:sp>
        <p:nvSpPr>
          <p:cNvPr id="6" name="テキスト ボックス 5">
            <a:extLst>
              <a:ext uri="{FF2B5EF4-FFF2-40B4-BE49-F238E27FC236}">
                <a16:creationId xmlns:a16="http://schemas.microsoft.com/office/drawing/2014/main" id="{849D1B90-C741-BECF-1CB7-A0ACB370BCA7}"/>
              </a:ext>
            </a:extLst>
          </p:cNvPr>
          <p:cNvSpPr txBox="1"/>
          <p:nvPr/>
        </p:nvSpPr>
        <p:spPr>
          <a:xfrm>
            <a:off x="2894152" y="536944"/>
            <a:ext cx="6451549" cy="523220"/>
          </a:xfrm>
          <a:prstGeom prst="rect">
            <a:avLst/>
          </a:prstGeom>
          <a:noFill/>
        </p:spPr>
        <p:txBody>
          <a:bodyPr wrap="square" rtlCol="0">
            <a:spAutoFit/>
          </a:bodyPr>
          <a:lstStyle/>
          <a:p>
            <a:pPr algn="ctr"/>
            <a:r>
              <a:rPr lang="ja-JP" altLang="en-US" sz="2800" b="1" dirty="0">
                <a:latin typeface="+mn-ea"/>
                <a:ea typeface="+mn-ea"/>
              </a:rPr>
              <a:t>自己紹介</a:t>
            </a:r>
            <a:endParaRPr kumimoji="1" lang="ja-JP" altLang="en-US" sz="2000" dirty="0"/>
          </a:p>
        </p:txBody>
      </p:sp>
      <p:sp>
        <p:nvSpPr>
          <p:cNvPr id="9" name="テキスト ボックス 8">
            <a:extLst>
              <a:ext uri="{FF2B5EF4-FFF2-40B4-BE49-F238E27FC236}">
                <a16:creationId xmlns:a16="http://schemas.microsoft.com/office/drawing/2014/main" id="{37C38FDB-A96C-68C6-CF1E-6A14326FAF54}"/>
              </a:ext>
            </a:extLst>
          </p:cNvPr>
          <p:cNvSpPr txBox="1"/>
          <p:nvPr/>
        </p:nvSpPr>
        <p:spPr>
          <a:xfrm>
            <a:off x="3071664" y="1397031"/>
            <a:ext cx="3888432" cy="1304203"/>
          </a:xfrm>
          <a:prstGeom prst="rect">
            <a:avLst/>
          </a:prstGeom>
          <a:noFill/>
        </p:spPr>
        <p:txBody>
          <a:bodyPr wrap="square" rtlCol="0">
            <a:spAutoFit/>
          </a:bodyPr>
          <a:lstStyle/>
          <a:p>
            <a:pPr>
              <a:lnSpc>
                <a:spcPct val="150000"/>
              </a:lnSpc>
            </a:pPr>
            <a:r>
              <a:rPr kumimoji="1" lang="ja-JP" altLang="en-US" dirty="0"/>
              <a:t>株式会社ネオジャパン</a:t>
            </a:r>
            <a:endParaRPr kumimoji="1" lang="en-US" altLang="ja-JP" dirty="0"/>
          </a:p>
          <a:p>
            <a:pPr>
              <a:lnSpc>
                <a:spcPct val="150000"/>
              </a:lnSpc>
            </a:pPr>
            <a:r>
              <a:rPr lang="ja-JP" altLang="en-US" dirty="0"/>
              <a:t>サービス部　</a:t>
            </a:r>
            <a:r>
              <a:rPr lang="en-US" altLang="ja-JP" dirty="0"/>
              <a:t>AppSuite</a:t>
            </a:r>
            <a:r>
              <a:rPr lang="ja-JP" altLang="en-US" dirty="0"/>
              <a:t>支援チーム</a:t>
            </a:r>
            <a:endParaRPr lang="en-US" altLang="ja-JP" dirty="0"/>
          </a:p>
          <a:p>
            <a:pPr>
              <a:lnSpc>
                <a:spcPct val="150000"/>
              </a:lnSpc>
            </a:pPr>
            <a:r>
              <a:rPr lang="ja-JP" altLang="en-US" dirty="0"/>
              <a:t>田中　紘海</a:t>
            </a:r>
            <a:endParaRPr kumimoji="1" lang="en-US" altLang="ja-JP" dirty="0"/>
          </a:p>
        </p:txBody>
      </p:sp>
      <p:pic>
        <p:nvPicPr>
          <p:cNvPr id="15" name="図 14" descr="白いシャツを着ている女性&#10;&#10;自動的に生成された説明">
            <a:extLst>
              <a:ext uri="{FF2B5EF4-FFF2-40B4-BE49-F238E27FC236}">
                <a16:creationId xmlns:a16="http://schemas.microsoft.com/office/drawing/2014/main" id="{5B93D4BE-7D76-B7A4-7AD1-4D350EF473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3432" y="1421031"/>
            <a:ext cx="1710850" cy="1710850"/>
          </a:xfrm>
          <a:prstGeom prst="rect">
            <a:avLst/>
          </a:prstGeom>
          <a:ln>
            <a:noFill/>
          </a:ln>
          <a:effectLst>
            <a:outerShdw blurRad="292100" dist="139700" dir="2700000" algn="tl" rotWithShape="0">
              <a:srgbClr val="333333">
                <a:alpha val="65000"/>
              </a:srgbClr>
            </a:outerShdw>
          </a:effectLst>
        </p:spPr>
      </p:pic>
      <p:pic>
        <p:nvPicPr>
          <p:cNvPr id="17" name="図 16" descr="テキスト&#10;&#10;自動的に生成された説明">
            <a:extLst>
              <a:ext uri="{FF2B5EF4-FFF2-40B4-BE49-F238E27FC236}">
                <a16:creationId xmlns:a16="http://schemas.microsoft.com/office/drawing/2014/main" id="{3FE557F1-E048-E255-220D-656AB751BF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61808" y="1414522"/>
            <a:ext cx="4563317" cy="2894001"/>
          </a:xfrm>
          <a:prstGeom prst="rect">
            <a:avLst/>
          </a:prstGeom>
        </p:spPr>
      </p:pic>
      <p:pic>
        <p:nvPicPr>
          <p:cNvPr id="19" name="図 18">
            <a:extLst>
              <a:ext uri="{FF2B5EF4-FFF2-40B4-BE49-F238E27FC236}">
                <a16:creationId xmlns:a16="http://schemas.microsoft.com/office/drawing/2014/main" id="{9965A72D-FC63-8BC1-3CF9-B79B7E894E64}"/>
              </a:ext>
            </a:extLst>
          </p:cNvPr>
          <p:cNvPicPr>
            <a:picLocks noChangeAspect="1"/>
          </p:cNvPicPr>
          <p:nvPr/>
        </p:nvPicPr>
        <p:blipFill>
          <a:blip r:embed="rId5"/>
          <a:stretch>
            <a:fillRect/>
          </a:stretch>
        </p:blipFill>
        <p:spPr>
          <a:xfrm>
            <a:off x="5193649" y="4704233"/>
            <a:ext cx="6731476" cy="1434773"/>
          </a:xfrm>
          <a:prstGeom prst="rect">
            <a:avLst/>
          </a:prstGeom>
        </p:spPr>
      </p:pic>
      <p:sp>
        <p:nvSpPr>
          <p:cNvPr id="20" name="テキスト ボックス 19">
            <a:extLst>
              <a:ext uri="{FF2B5EF4-FFF2-40B4-BE49-F238E27FC236}">
                <a16:creationId xmlns:a16="http://schemas.microsoft.com/office/drawing/2014/main" id="{39700DC7-94BB-54A6-FE54-EE0C9E339DD5}"/>
              </a:ext>
            </a:extLst>
          </p:cNvPr>
          <p:cNvSpPr txBox="1"/>
          <p:nvPr/>
        </p:nvSpPr>
        <p:spPr>
          <a:xfrm>
            <a:off x="983432" y="3574790"/>
            <a:ext cx="4032448" cy="1304203"/>
          </a:xfrm>
          <a:prstGeom prst="rect">
            <a:avLst/>
          </a:prstGeom>
          <a:noFill/>
        </p:spPr>
        <p:txBody>
          <a:bodyPr wrap="square" rtlCol="0">
            <a:spAutoFit/>
          </a:bodyPr>
          <a:lstStyle/>
          <a:p>
            <a:pPr>
              <a:lnSpc>
                <a:spcPct val="150000"/>
              </a:lnSpc>
            </a:pPr>
            <a:r>
              <a:rPr kumimoji="1" lang="en-US" altLang="ja-JP" dirty="0"/>
              <a:t>AppSuite</a:t>
            </a:r>
            <a:r>
              <a:rPr kumimoji="1" lang="ja-JP" altLang="en-US" dirty="0"/>
              <a:t>専用　</a:t>
            </a:r>
            <a:r>
              <a:rPr kumimoji="1" lang="en-US" altLang="ja-JP" dirty="0"/>
              <a:t>1on1</a:t>
            </a:r>
            <a:r>
              <a:rPr kumimoji="1" lang="ja-JP" altLang="en-US" dirty="0"/>
              <a:t>個別相談会、</a:t>
            </a:r>
            <a:endParaRPr kumimoji="1" lang="en-US" altLang="ja-JP" dirty="0"/>
          </a:p>
          <a:p>
            <a:pPr>
              <a:lnSpc>
                <a:spcPct val="150000"/>
              </a:lnSpc>
            </a:pPr>
            <a:r>
              <a:rPr lang="ja-JP" altLang="en-US" dirty="0"/>
              <a:t>アプリ作成支援</a:t>
            </a:r>
            <a:r>
              <a:rPr lang="en-US" altLang="ja-JP" dirty="0"/>
              <a:t>/</a:t>
            </a:r>
            <a:r>
              <a:rPr lang="ja-JP" altLang="en-US" dirty="0"/>
              <a:t>代行サービスの</a:t>
            </a:r>
            <a:endParaRPr lang="en-US" altLang="ja-JP" dirty="0"/>
          </a:p>
          <a:p>
            <a:pPr>
              <a:lnSpc>
                <a:spcPct val="150000"/>
              </a:lnSpc>
            </a:pPr>
            <a:r>
              <a:rPr kumimoji="1" lang="ja-JP" altLang="en-US" dirty="0"/>
              <a:t>上流工程～サポートまでを担当。</a:t>
            </a:r>
            <a:endParaRPr kumimoji="1" lang="en-US" altLang="ja-JP" dirty="0"/>
          </a:p>
        </p:txBody>
      </p:sp>
    </p:spTree>
    <p:extLst>
      <p:ext uri="{BB962C8B-B14F-4D97-AF65-F5344CB8AC3E}">
        <p14:creationId xmlns:p14="http://schemas.microsoft.com/office/powerpoint/2010/main" val="11903150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四角形: 角を丸くする 22">
            <a:extLst>
              <a:ext uri="{FF2B5EF4-FFF2-40B4-BE49-F238E27FC236}">
                <a16:creationId xmlns:a16="http://schemas.microsoft.com/office/drawing/2014/main" id="{CFEAFB7D-72A9-B284-EED7-5855E0F355D8}"/>
              </a:ext>
            </a:extLst>
          </p:cNvPr>
          <p:cNvSpPr/>
          <p:nvPr/>
        </p:nvSpPr>
        <p:spPr>
          <a:xfrm>
            <a:off x="1271464" y="1096353"/>
            <a:ext cx="10093046" cy="5266419"/>
          </a:xfrm>
          <a:prstGeom prst="roundRect">
            <a:avLst>
              <a:gd name="adj" fmla="val 9881"/>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3" name="AutoShape 2" descr="売上が落ちて魂が抜けてる女性のイラスト【線画＋塗り】">
            <a:extLst>
              <a:ext uri="{FF2B5EF4-FFF2-40B4-BE49-F238E27FC236}">
                <a16:creationId xmlns:a16="http://schemas.microsoft.com/office/drawing/2014/main" id="{8BFCA175-78B1-47A4-DC3D-A6DF117EE047}"/>
              </a:ext>
            </a:extLst>
          </p:cNvPr>
          <p:cNvSpPr>
            <a:spLocks noChangeAspect="1" noChangeArrowheads="1"/>
          </p:cNvSpPr>
          <p:nvPr/>
        </p:nvSpPr>
        <p:spPr bwMode="auto">
          <a:xfrm>
            <a:off x="8842574" y="3957276"/>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テキスト ボックス 35">
            <a:extLst>
              <a:ext uri="{FF2B5EF4-FFF2-40B4-BE49-F238E27FC236}">
                <a16:creationId xmlns:a16="http://schemas.microsoft.com/office/drawing/2014/main" id="{4DED4D04-9EA3-68D8-10D6-3CA6427AC40C}"/>
              </a:ext>
            </a:extLst>
          </p:cNvPr>
          <p:cNvSpPr txBox="1"/>
          <p:nvPr/>
        </p:nvSpPr>
        <p:spPr>
          <a:xfrm>
            <a:off x="2894152" y="536944"/>
            <a:ext cx="6451549" cy="523220"/>
          </a:xfrm>
          <a:prstGeom prst="rect">
            <a:avLst/>
          </a:prstGeom>
          <a:noFill/>
        </p:spPr>
        <p:txBody>
          <a:bodyPr wrap="square" rtlCol="0">
            <a:spAutoFit/>
          </a:bodyPr>
          <a:lstStyle/>
          <a:p>
            <a:pPr algn="ctr"/>
            <a:r>
              <a:rPr lang="ja-JP" altLang="en-US" sz="2800" b="1" dirty="0">
                <a:latin typeface="+mn-ea"/>
                <a:ea typeface="+mn-ea"/>
              </a:rPr>
              <a:t>こんな課題やお悩みはありませんか？</a:t>
            </a:r>
            <a:endParaRPr kumimoji="1" lang="ja-JP" altLang="en-US" sz="2000" dirty="0"/>
          </a:p>
        </p:txBody>
      </p:sp>
      <p:sp>
        <p:nvSpPr>
          <p:cNvPr id="2" name="四角形: 角を丸くする 1">
            <a:extLst>
              <a:ext uri="{FF2B5EF4-FFF2-40B4-BE49-F238E27FC236}">
                <a16:creationId xmlns:a16="http://schemas.microsoft.com/office/drawing/2014/main" id="{F42E3B7E-9CA6-F921-58F3-861099FA3465}"/>
              </a:ext>
            </a:extLst>
          </p:cNvPr>
          <p:cNvSpPr/>
          <p:nvPr/>
        </p:nvSpPr>
        <p:spPr>
          <a:xfrm rot="2700000">
            <a:off x="5152142" y="4142686"/>
            <a:ext cx="1944216" cy="1944216"/>
          </a:xfrm>
          <a:prstGeom prst="round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四角形: 角を丸くする 2">
            <a:extLst>
              <a:ext uri="{FF2B5EF4-FFF2-40B4-BE49-F238E27FC236}">
                <a16:creationId xmlns:a16="http://schemas.microsoft.com/office/drawing/2014/main" id="{24BD8F8F-CA61-F9E4-9D6C-4A3DF3FF1174}"/>
              </a:ext>
            </a:extLst>
          </p:cNvPr>
          <p:cNvSpPr/>
          <p:nvPr/>
        </p:nvSpPr>
        <p:spPr>
          <a:xfrm rot="2700000">
            <a:off x="3788371" y="2760696"/>
            <a:ext cx="1944216" cy="1944216"/>
          </a:xfrm>
          <a:prstGeom prst="roundRect">
            <a:avLst/>
          </a:prstGeom>
          <a:solidFill>
            <a:srgbClr val="FBE5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四角形: 角を丸くする 3">
            <a:extLst>
              <a:ext uri="{FF2B5EF4-FFF2-40B4-BE49-F238E27FC236}">
                <a16:creationId xmlns:a16="http://schemas.microsoft.com/office/drawing/2014/main" id="{B80A030B-5620-EB13-4E9B-BDB81BBC1FDE}"/>
              </a:ext>
            </a:extLst>
          </p:cNvPr>
          <p:cNvSpPr/>
          <p:nvPr/>
        </p:nvSpPr>
        <p:spPr>
          <a:xfrm rot="2700000">
            <a:off x="6500022" y="2775463"/>
            <a:ext cx="1944216" cy="1944216"/>
          </a:xfrm>
          <a:prstGeom prst="roundRect">
            <a:avLst/>
          </a:prstGeom>
          <a:solidFill>
            <a:srgbClr val="E592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四角形: 角を丸くする 5">
            <a:extLst>
              <a:ext uri="{FF2B5EF4-FFF2-40B4-BE49-F238E27FC236}">
                <a16:creationId xmlns:a16="http://schemas.microsoft.com/office/drawing/2014/main" id="{3DFA32A1-3696-76C9-CCED-82C8DD9C9E6A}"/>
              </a:ext>
            </a:extLst>
          </p:cNvPr>
          <p:cNvSpPr/>
          <p:nvPr/>
        </p:nvSpPr>
        <p:spPr>
          <a:xfrm rot="2700000">
            <a:off x="5128215" y="1393150"/>
            <a:ext cx="1944216" cy="1944216"/>
          </a:xfrm>
          <a:prstGeom prst="roundRect">
            <a:avLst/>
          </a:prstGeom>
          <a:solidFill>
            <a:srgbClr val="E2F0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フローチャート: 結合子 30">
            <a:extLst>
              <a:ext uri="{FF2B5EF4-FFF2-40B4-BE49-F238E27FC236}">
                <a16:creationId xmlns:a16="http://schemas.microsoft.com/office/drawing/2014/main" id="{E3065EB5-6F32-D304-2AA8-C5608E4164B9}"/>
              </a:ext>
            </a:extLst>
          </p:cNvPr>
          <p:cNvSpPr/>
          <p:nvPr/>
        </p:nvSpPr>
        <p:spPr>
          <a:xfrm>
            <a:off x="5551221" y="3122094"/>
            <a:ext cx="1120877" cy="1135626"/>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図 10">
            <a:extLst>
              <a:ext uri="{FF2B5EF4-FFF2-40B4-BE49-F238E27FC236}">
                <a16:creationId xmlns:a16="http://schemas.microsoft.com/office/drawing/2014/main" id="{AB17E566-E24E-7C28-497C-76AD35C2D96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47240" y="4548971"/>
            <a:ext cx="1900241" cy="1140144"/>
          </a:xfrm>
          <a:prstGeom prst="rect">
            <a:avLst/>
          </a:prstGeom>
        </p:spPr>
      </p:pic>
      <p:pic>
        <p:nvPicPr>
          <p:cNvPr id="12" name="図 11" descr="挿絵 が含まれている画像&#10;&#10;自動的に生成された説明">
            <a:extLst>
              <a:ext uri="{FF2B5EF4-FFF2-40B4-BE49-F238E27FC236}">
                <a16:creationId xmlns:a16="http://schemas.microsoft.com/office/drawing/2014/main" id="{8061C5F4-0A3A-7192-92D3-6BF0FF228A4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0258" r="7407"/>
          <a:stretch/>
        </p:blipFill>
        <p:spPr>
          <a:xfrm>
            <a:off x="6709342" y="2977258"/>
            <a:ext cx="1707505" cy="1244305"/>
          </a:xfrm>
          <a:prstGeom prst="rect">
            <a:avLst/>
          </a:prstGeom>
        </p:spPr>
      </p:pic>
      <p:pic>
        <p:nvPicPr>
          <p:cNvPr id="13" name="図 12">
            <a:extLst>
              <a:ext uri="{FF2B5EF4-FFF2-40B4-BE49-F238E27FC236}">
                <a16:creationId xmlns:a16="http://schemas.microsoft.com/office/drawing/2014/main" id="{39E3BA47-73E7-BEE8-466A-A1D7841339E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50540" y="3122094"/>
            <a:ext cx="2059774" cy="1235864"/>
          </a:xfrm>
          <a:prstGeom prst="rect">
            <a:avLst/>
          </a:prstGeom>
        </p:spPr>
      </p:pic>
      <p:pic>
        <p:nvPicPr>
          <p:cNvPr id="14" name="図 13" descr="挿絵, シャツ が含まれている画像&#10;&#10;自動的に生成された説明">
            <a:extLst>
              <a:ext uri="{FF2B5EF4-FFF2-40B4-BE49-F238E27FC236}">
                <a16:creationId xmlns:a16="http://schemas.microsoft.com/office/drawing/2014/main" id="{6486DA9D-5FE7-D64D-FD80-2944EDC5184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9928" r="27177"/>
          <a:stretch/>
        </p:blipFill>
        <p:spPr>
          <a:xfrm>
            <a:off x="5688038" y="1658598"/>
            <a:ext cx="883501" cy="1235823"/>
          </a:xfrm>
          <a:prstGeom prst="rect">
            <a:avLst/>
          </a:prstGeom>
        </p:spPr>
      </p:pic>
      <p:sp>
        <p:nvSpPr>
          <p:cNvPr id="15" name="テキスト ボックス 14">
            <a:extLst>
              <a:ext uri="{FF2B5EF4-FFF2-40B4-BE49-F238E27FC236}">
                <a16:creationId xmlns:a16="http://schemas.microsoft.com/office/drawing/2014/main" id="{3289BA24-8994-E5DF-DCA5-2321CFDC6166}"/>
              </a:ext>
            </a:extLst>
          </p:cNvPr>
          <p:cNvSpPr txBox="1"/>
          <p:nvPr/>
        </p:nvSpPr>
        <p:spPr>
          <a:xfrm>
            <a:off x="1472030" y="4302519"/>
            <a:ext cx="3515897" cy="1200329"/>
          </a:xfrm>
          <a:prstGeom prst="rect">
            <a:avLst/>
          </a:prstGeom>
          <a:noFill/>
        </p:spPr>
        <p:txBody>
          <a:bodyPr wrap="square" rtlCol="0">
            <a:spAutoFit/>
          </a:bodyPr>
          <a:lstStyle/>
          <a:p>
            <a:r>
              <a:rPr kumimoji="1" lang="ja-JP" altLang="en-US" dirty="0"/>
              <a:t>紙主体で行われる</a:t>
            </a:r>
            <a:endParaRPr kumimoji="1" lang="en-US" altLang="ja-JP" dirty="0"/>
          </a:p>
          <a:p>
            <a:r>
              <a:rPr kumimoji="1" lang="ja-JP" altLang="en-US" dirty="0"/>
              <a:t>事務処理の非効率さ</a:t>
            </a:r>
            <a:endParaRPr kumimoji="1" lang="en-US" altLang="ja-JP" dirty="0"/>
          </a:p>
          <a:p>
            <a:r>
              <a:rPr kumimoji="1" lang="ja-JP" altLang="en-US" dirty="0"/>
              <a:t>情報の保管、記入漏れ、乱筆</a:t>
            </a:r>
            <a:r>
              <a:rPr kumimoji="1" lang="en-US" altLang="ja-JP" dirty="0"/>
              <a:t>…</a:t>
            </a:r>
          </a:p>
          <a:p>
            <a:endParaRPr kumimoji="1" lang="ja-JP" altLang="en-US" dirty="0"/>
          </a:p>
        </p:txBody>
      </p:sp>
      <p:sp>
        <p:nvSpPr>
          <p:cNvPr id="16" name="テキスト ボックス 15">
            <a:extLst>
              <a:ext uri="{FF2B5EF4-FFF2-40B4-BE49-F238E27FC236}">
                <a16:creationId xmlns:a16="http://schemas.microsoft.com/office/drawing/2014/main" id="{5517C203-A064-E861-97A6-4130C1782B23}"/>
              </a:ext>
            </a:extLst>
          </p:cNvPr>
          <p:cNvSpPr txBox="1"/>
          <p:nvPr/>
        </p:nvSpPr>
        <p:spPr>
          <a:xfrm>
            <a:off x="3930887" y="1398479"/>
            <a:ext cx="883500" cy="400110"/>
          </a:xfrm>
          <a:prstGeom prst="rect">
            <a:avLst/>
          </a:prstGeom>
          <a:noFill/>
        </p:spPr>
        <p:txBody>
          <a:bodyPr wrap="square" rtlCol="0">
            <a:spAutoFit/>
          </a:bodyPr>
          <a:lstStyle/>
          <a:p>
            <a:pPr algn="ctr"/>
            <a:r>
              <a:rPr kumimoji="1" lang="ja-JP" altLang="en-US" sz="1400" b="1" dirty="0"/>
              <a:t>課題</a:t>
            </a:r>
            <a:r>
              <a:rPr kumimoji="1" lang="en-US" altLang="ja-JP" sz="2000" b="1" dirty="0"/>
              <a:t>01</a:t>
            </a:r>
            <a:endParaRPr kumimoji="1" lang="ja-JP" altLang="en-US" sz="1400" b="1" dirty="0"/>
          </a:p>
        </p:txBody>
      </p:sp>
      <p:sp>
        <p:nvSpPr>
          <p:cNvPr id="17" name="テキスト ボックス 16">
            <a:extLst>
              <a:ext uri="{FF2B5EF4-FFF2-40B4-BE49-F238E27FC236}">
                <a16:creationId xmlns:a16="http://schemas.microsoft.com/office/drawing/2014/main" id="{5E6E7AE7-A0B7-BFBC-66DA-9AED31424F4F}"/>
              </a:ext>
            </a:extLst>
          </p:cNvPr>
          <p:cNvSpPr txBox="1"/>
          <p:nvPr/>
        </p:nvSpPr>
        <p:spPr>
          <a:xfrm>
            <a:off x="8221829" y="2358991"/>
            <a:ext cx="964220" cy="400110"/>
          </a:xfrm>
          <a:prstGeom prst="rect">
            <a:avLst/>
          </a:prstGeom>
          <a:noFill/>
        </p:spPr>
        <p:txBody>
          <a:bodyPr wrap="square" rtlCol="0">
            <a:spAutoFit/>
          </a:bodyPr>
          <a:lstStyle/>
          <a:p>
            <a:pPr algn="ctr"/>
            <a:r>
              <a:rPr kumimoji="1" lang="ja-JP" altLang="en-US" sz="1400" b="1" dirty="0"/>
              <a:t>課題</a:t>
            </a:r>
            <a:r>
              <a:rPr kumimoji="1" lang="en-US" altLang="ja-JP" sz="2000" b="1" dirty="0"/>
              <a:t>02</a:t>
            </a:r>
            <a:endParaRPr kumimoji="1" lang="ja-JP" altLang="en-US" sz="1400" b="1" dirty="0"/>
          </a:p>
        </p:txBody>
      </p:sp>
      <p:sp>
        <p:nvSpPr>
          <p:cNvPr id="18" name="テキスト ボックス 17">
            <a:extLst>
              <a:ext uri="{FF2B5EF4-FFF2-40B4-BE49-F238E27FC236}">
                <a16:creationId xmlns:a16="http://schemas.microsoft.com/office/drawing/2014/main" id="{DFE2CA4B-94E6-8D4E-713A-B03771098FE6}"/>
              </a:ext>
            </a:extLst>
          </p:cNvPr>
          <p:cNvSpPr txBox="1"/>
          <p:nvPr/>
        </p:nvSpPr>
        <p:spPr>
          <a:xfrm>
            <a:off x="2974534" y="3868101"/>
            <a:ext cx="952114" cy="400110"/>
          </a:xfrm>
          <a:prstGeom prst="rect">
            <a:avLst/>
          </a:prstGeom>
          <a:noFill/>
        </p:spPr>
        <p:txBody>
          <a:bodyPr wrap="square" rtlCol="0">
            <a:spAutoFit/>
          </a:bodyPr>
          <a:lstStyle/>
          <a:p>
            <a:pPr algn="ctr"/>
            <a:r>
              <a:rPr kumimoji="1" lang="ja-JP" altLang="en-US" sz="1400" b="1" dirty="0"/>
              <a:t>課題</a:t>
            </a:r>
            <a:r>
              <a:rPr kumimoji="1" lang="en-US" altLang="ja-JP" sz="2000" b="1" dirty="0"/>
              <a:t>04</a:t>
            </a:r>
            <a:endParaRPr kumimoji="1" lang="ja-JP" altLang="en-US" sz="1400" b="1" dirty="0"/>
          </a:p>
        </p:txBody>
      </p:sp>
      <p:sp>
        <p:nvSpPr>
          <p:cNvPr id="22" name="テキスト ボックス 21">
            <a:extLst>
              <a:ext uri="{FF2B5EF4-FFF2-40B4-BE49-F238E27FC236}">
                <a16:creationId xmlns:a16="http://schemas.microsoft.com/office/drawing/2014/main" id="{9F52928F-E584-E367-8F59-88AB8DCF9C19}"/>
              </a:ext>
            </a:extLst>
          </p:cNvPr>
          <p:cNvSpPr txBox="1"/>
          <p:nvPr/>
        </p:nvSpPr>
        <p:spPr>
          <a:xfrm>
            <a:off x="8287489" y="2782669"/>
            <a:ext cx="3425135" cy="646331"/>
          </a:xfrm>
          <a:prstGeom prst="rect">
            <a:avLst/>
          </a:prstGeom>
          <a:noFill/>
        </p:spPr>
        <p:txBody>
          <a:bodyPr wrap="square" rtlCol="0">
            <a:spAutoFit/>
          </a:bodyPr>
          <a:lstStyle/>
          <a:p>
            <a:r>
              <a:rPr kumimoji="1" lang="ja-JP" altLang="en-US" dirty="0"/>
              <a:t>表計算ソフトのデータ量が</a:t>
            </a:r>
            <a:endParaRPr kumimoji="1" lang="en-US" altLang="ja-JP" dirty="0"/>
          </a:p>
          <a:p>
            <a:r>
              <a:rPr lang="ja-JP" altLang="en-US" dirty="0"/>
              <a:t>重く</a:t>
            </a:r>
            <a:r>
              <a:rPr kumimoji="1" lang="ja-JP" altLang="en-US" dirty="0"/>
              <a:t>、ファイルが開きにくい</a:t>
            </a:r>
          </a:p>
        </p:txBody>
      </p:sp>
      <p:sp>
        <p:nvSpPr>
          <p:cNvPr id="30" name="テキスト ボックス 29">
            <a:extLst>
              <a:ext uri="{FF2B5EF4-FFF2-40B4-BE49-F238E27FC236}">
                <a16:creationId xmlns:a16="http://schemas.microsoft.com/office/drawing/2014/main" id="{C034601A-5704-0FCC-BBB1-E2B14914EBCD}"/>
              </a:ext>
            </a:extLst>
          </p:cNvPr>
          <p:cNvSpPr txBox="1"/>
          <p:nvPr/>
        </p:nvSpPr>
        <p:spPr>
          <a:xfrm>
            <a:off x="7512472" y="5190109"/>
            <a:ext cx="4267302" cy="646331"/>
          </a:xfrm>
          <a:prstGeom prst="rect">
            <a:avLst/>
          </a:prstGeom>
          <a:noFill/>
        </p:spPr>
        <p:txBody>
          <a:bodyPr wrap="square" rtlCol="0">
            <a:spAutoFit/>
          </a:bodyPr>
          <a:lstStyle/>
          <a:p>
            <a:r>
              <a:rPr kumimoji="1" lang="ja-JP" altLang="en-US" dirty="0"/>
              <a:t>社内システム管理者の退職により</a:t>
            </a:r>
            <a:endParaRPr kumimoji="1" lang="en-US" altLang="ja-JP" dirty="0"/>
          </a:p>
          <a:p>
            <a:r>
              <a:rPr kumimoji="1" lang="ja-JP" altLang="en-US" dirty="0"/>
              <a:t>従来の運用が難しくなった（属人化）</a:t>
            </a:r>
          </a:p>
        </p:txBody>
      </p:sp>
      <p:sp>
        <p:nvSpPr>
          <p:cNvPr id="32" name="テキスト ボックス 31">
            <a:extLst>
              <a:ext uri="{FF2B5EF4-FFF2-40B4-BE49-F238E27FC236}">
                <a16:creationId xmlns:a16="http://schemas.microsoft.com/office/drawing/2014/main" id="{E991D2C9-8EBF-3EAF-18C1-F0027C1859F5}"/>
              </a:ext>
            </a:extLst>
          </p:cNvPr>
          <p:cNvSpPr txBox="1"/>
          <p:nvPr/>
        </p:nvSpPr>
        <p:spPr>
          <a:xfrm>
            <a:off x="1685057" y="1785858"/>
            <a:ext cx="3278605" cy="646331"/>
          </a:xfrm>
          <a:prstGeom prst="rect">
            <a:avLst/>
          </a:prstGeom>
          <a:noFill/>
        </p:spPr>
        <p:txBody>
          <a:bodyPr wrap="square" rtlCol="0">
            <a:spAutoFit/>
          </a:bodyPr>
          <a:lstStyle/>
          <a:p>
            <a:r>
              <a:rPr kumimoji="1" lang="ja-JP" altLang="en-US" dirty="0"/>
              <a:t>編集履歴を追えず、どこで</a:t>
            </a:r>
            <a:endParaRPr kumimoji="1" lang="en-US" altLang="ja-JP" dirty="0"/>
          </a:p>
          <a:p>
            <a:r>
              <a:rPr kumimoji="1" lang="ja-JP" altLang="en-US" dirty="0"/>
              <a:t>誰が編集したのか分からない</a:t>
            </a:r>
          </a:p>
        </p:txBody>
      </p:sp>
      <p:sp>
        <p:nvSpPr>
          <p:cNvPr id="47" name="テキスト ボックス 46">
            <a:extLst>
              <a:ext uri="{FF2B5EF4-FFF2-40B4-BE49-F238E27FC236}">
                <a16:creationId xmlns:a16="http://schemas.microsoft.com/office/drawing/2014/main" id="{1319399A-765C-F857-4957-6C528E1AF9F6}"/>
              </a:ext>
            </a:extLst>
          </p:cNvPr>
          <p:cNvSpPr txBox="1"/>
          <p:nvPr/>
        </p:nvSpPr>
        <p:spPr>
          <a:xfrm>
            <a:off x="7448889" y="4771905"/>
            <a:ext cx="1087524" cy="400110"/>
          </a:xfrm>
          <a:prstGeom prst="rect">
            <a:avLst/>
          </a:prstGeom>
          <a:noFill/>
        </p:spPr>
        <p:txBody>
          <a:bodyPr wrap="square" rtlCol="0">
            <a:spAutoFit/>
          </a:bodyPr>
          <a:lstStyle/>
          <a:p>
            <a:r>
              <a:rPr kumimoji="1" lang="ja-JP" altLang="en-US" sz="1400" b="1" dirty="0"/>
              <a:t>課題</a:t>
            </a:r>
            <a:r>
              <a:rPr kumimoji="1" lang="en-US" altLang="ja-JP" sz="2000" b="1" dirty="0"/>
              <a:t>03</a:t>
            </a:r>
            <a:endParaRPr kumimoji="1" lang="ja-JP" altLang="en-US" sz="1400" b="1" dirty="0"/>
          </a:p>
        </p:txBody>
      </p:sp>
      <p:cxnSp>
        <p:nvCxnSpPr>
          <p:cNvPr id="57" name="コネクタ: カギ線 56">
            <a:extLst>
              <a:ext uri="{FF2B5EF4-FFF2-40B4-BE49-F238E27FC236}">
                <a16:creationId xmlns:a16="http://schemas.microsoft.com/office/drawing/2014/main" id="{BAC2E434-0048-108D-023D-6CF80EC6D5B8}"/>
              </a:ext>
            </a:extLst>
          </p:cNvPr>
          <p:cNvCxnSpPr>
            <a:cxnSpLocks/>
          </p:cNvCxnSpPr>
          <p:nvPr/>
        </p:nvCxnSpPr>
        <p:spPr>
          <a:xfrm>
            <a:off x="3953013" y="1703660"/>
            <a:ext cx="1298726" cy="293337"/>
          </a:xfrm>
          <a:prstGeom prst="bentConnector3">
            <a:avLst>
              <a:gd name="adj1" fmla="val 63935"/>
            </a:avLst>
          </a:prstGeom>
          <a:ln w="9525">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4" name="コネクタ: カギ線 63">
            <a:extLst>
              <a:ext uri="{FF2B5EF4-FFF2-40B4-BE49-F238E27FC236}">
                <a16:creationId xmlns:a16="http://schemas.microsoft.com/office/drawing/2014/main" id="{185D9BCF-EA1A-4E75-C1EF-6E4746A59844}"/>
              </a:ext>
            </a:extLst>
          </p:cNvPr>
          <p:cNvCxnSpPr>
            <a:cxnSpLocks/>
          </p:cNvCxnSpPr>
          <p:nvPr/>
        </p:nvCxnSpPr>
        <p:spPr>
          <a:xfrm>
            <a:off x="3029040" y="4167698"/>
            <a:ext cx="1298726" cy="293337"/>
          </a:xfrm>
          <a:prstGeom prst="bentConnector3">
            <a:avLst>
              <a:gd name="adj1" fmla="val 63935"/>
            </a:avLst>
          </a:prstGeom>
          <a:ln w="9525">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5" name="コネクタ: カギ線 64">
            <a:extLst>
              <a:ext uri="{FF2B5EF4-FFF2-40B4-BE49-F238E27FC236}">
                <a16:creationId xmlns:a16="http://schemas.microsoft.com/office/drawing/2014/main" id="{0CB58C30-4700-2C08-DFE2-0C5C8E5D4830}"/>
              </a:ext>
            </a:extLst>
          </p:cNvPr>
          <p:cNvCxnSpPr>
            <a:cxnSpLocks/>
          </p:cNvCxnSpPr>
          <p:nvPr/>
        </p:nvCxnSpPr>
        <p:spPr>
          <a:xfrm flipH="1">
            <a:off x="7822318" y="2655338"/>
            <a:ext cx="1298726" cy="293337"/>
          </a:xfrm>
          <a:prstGeom prst="bentConnector3">
            <a:avLst>
              <a:gd name="adj1" fmla="val 63935"/>
            </a:avLst>
          </a:prstGeom>
          <a:ln w="9525">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6" name="コネクタ: カギ線 65">
            <a:extLst>
              <a:ext uri="{FF2B5EF4-FFF2-40B4-BE49-F238E27FC236}">
                <a16:creationId xmlns:a16="http://schemas.microsoft.com/office/drawing/2014/main" id="{8B8A6AAF-C318-DA95-80E0-80C0DD6A0D88}"/>
              </a:ext>
            </a:extLst>
          </p:cNvPr>
          <p:cNvCxnSpPr>
            <a:cxnSpLocks/>
          </p:cNvCxnSpPr>
          <p:nvPr/>
        </p:nvCxnSpPr>
        <p:spPr>
          <a:xfrm flipH="1">
            <a:off x="6952235" y="5093817"/>
            <a:ext cx="1298726" cy="293337"/>
          </a:xfrm>
          <a:prstGeom prst="bentConnector3">
            <a:avLst>
              <a:gd name="adj1" fmla="val 63935"/>
            </a:avLst>
          </a:prstGeom>
          <a:ln w="9525">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7" name="スライド番号プレースホルダー 1">
            <a:extLst>
              <a:ext uri="{FF2B5EF4-FFF2-40B4-BE49-F238E27FC236}">
                <a16:creationId xmlns:a16="http://schemas.microsoft.com/office/drawing/2014/main" id="{3948502E-9194-CD6D-DD5B-D0F074F49C4A}"/>
              </a:ext>
            </a:extLst>
          </p:cNvPr>
          <p:cNvSpPr txBox="1">
            <a:spLocks/>
          </p:cNvSpPr>
          <p:nvPr/>
        </p:nvSpPr>
        <p:spPr>
          <a:xfrm>
            <a:off x="9448800" y="6542761"/>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D4F62245-79D7-4B7F-8901-7EDD072E00BB}" type="slidenum">
              <a:rPr lang="ja-JP" altLang="en-US" smtClean="0"/>
              <a:pPr/>
              <a:t>6</a:t>
            </a:fld>
            <a:endParaRPr lang="ja-JP" altLang="en-US" dirty="0"/>
          </a:p>
        </p:txBody>
      </p:sp>
    </p:spTree>
    <p:extLst>
      <p:ext uri="{BB962C8B-B14F-4D97-AF65-F5344CB8AC3E}">
        <p14:creationId xmlns:p14="http://schemas.microsoft.com/office/powerpoint/2010/main" val="289126921"/>
      </p:ext>
    </p:extLst>
  </p:cSld>
  <p:clrMapOvr>
    <a:masterClrMapping/>
  </p:clrMapOvr>
  <p:extLst>
    <p:ext uri="{6950BFC3-D8DA-4A85-94F7-54DA5524770B}">
      <p188:commentRel xmlns:p188="http://schemas.microsoft.com/office/powerpoint/2018/8/main" r:id="rId3"/>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図 40">
            <a:extLst>
              <a:ext uri="{FF2B5EF4-FFF2-40B4-BE49-F238E27FC236}">
                <a16:creationId xmlns:a16="http://schemas.microsoft.com/office/drawing/2014/main" id="{57413AD1-27A1-D410-836F-DA819201BD5E}"/>
              </a:ext>
            </a:extLst>
          </p:cNvPr>
          <p:cNvPicPr>
            <a:picLocks noChangeAspect="1"/>
          </p:cNvPicPr>
          <p:nvPr/>
        </p:nvPicPr>
        <p:blipFill>
          <a:blip r:embed="rId4"/>
          <a:stretch>
            <a:fillRect/>
          </a:stretch>
        </p:blipFill>
        <p:spPr>
          <a:xfrm>
            <a:off x="360684" y="3150396"/>
            <a:ext cx="4138811" cy="1233262"/>
          </a:xfrm>
          <a:prstGeom prst="rect">
            <a:avLst/>
          </a:prstGeom>
        </p:spPr>
      </p:pic>
      <p:sp>
        <p:nvSpPr>
          <p:cNvPr id="27" name="正方形/長方形 26">
            <a:extLst>
              <a:ext uri="{FF2B5EF4-FFF2-40B4-BE49-F238E27FC236}">
                <a16:creationId xmlns:a16="http://schemas.microsoft.com/office/drawing/2014/main" id="{75BD1E2E-EFB1-A1A7-ADEB-136A5E6C0A54}"/>
              </a:ext>
            </a:extLst>
          </p:cNvPr>
          <p:cNvSpPr/>
          <p:nvPr/>
        </p:nvSpPr>
        <p:spPr>
          <a:xfrm>
            <a:off x="5778795" y="903508"/>
            <a:ext cx="3408196" cy="180410"/>
          </a:xfrm>
          <a:prstGeom prst="rect">
            <a:avLst/>
          </a:prstGeom>
          <a:gradFill flip="none" rotWithShape="1">
            <a:gsLst>
              <a:gs pos="0">
                <a:srgbClr val="E592AC">
                  <a:tint val="66000"/>
                  <a:satMod val="160000"/>
                </a:srgbClr>
              </a:gs>
              <a:gs pos="50000">
                <a:srgbClr val="E592AC">
                  <a:tint val="44500"/>
                  <a:satMod val="160000"/>
                </a:srgbClr>
              </a:gs>
              <a:gs pos="100000">
                <a:srgbClr val="E592AC">
                  <a:tint val="23500"/>
                  <a:satMod val="16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テキスト ボックス 79">
            <a:extLst>
              <a:ext uri="{FF2B5EF4-FFF2-40B4-BE49-F238E27FC236}">
                <a16:creationId xmlns:a16="http://schemas.microsoft.com/office/drawing/2014/main" id="{7DF5E868-DF06-7AF5-F158-D0B7E561DFD8}"/>
              </a:ext>
            </a:extLst>
          </p:cNvPr>
          <p:cNvSpPr txBox="1"/>
          <p:nvPr/>
        </p:nvSpPr>
        <p:spPr>
          <a:xfrm>
            <a:off x="1148234" y="1459339"/>
            <a:ext cx="10434429" cy="369332"/>
          </a:xfrm>
          <a:prstGeom prst="rect">
            <a:avLst/>
          </a:prstGeom>
          <a:noFill/>
        </p:spPr>
        <p:txBody>
          <a:bodyPr wrap="square">
            <a:spAutoFit/>
          </a:bodyPr>
          <a:lstStyle/>
          <a:p>
            <a:r>
              <a:rPr lang="ja-JP" altLang="en-US" b="1" dirty="0"/>
              <a:t>紙・メール・</a:t>
            </a:r>
            <a:r>
              <a:rPr lang="en-US" altLang="ja-JP" b="1" dirty="0"/>
              <a:t>Excel</a:t>
            </a:r>
            <a:r>
              <a:rPr lang="ja-JP" altLang="en-US" b="1" dirty="0"/>
              <a:t>主体で行われている業務を誰でも簡単にアプリ化、業務の無駄を現場で改善</a:t>
            </a:r>
            <a:endParaRPr lang="ja-JP" altLang="en-US" sz="2000" dirty="0"/>
          </a:p>
        </p:txBody>
      </p:sp>
      <p:sp>
        <p:nvSpPr>
          <p:cNvPr id="3" name="テキスト ボックス 2">
            <a:extLst>
              <a:ext uri="{FF2B5EF4-FFF2-40B4-BE49-F238E27FC236}">
                <a16:creationId xmlns:a16="http://schemas.microsoft.com/office/drawing/2014/main" id="{D2F4363E-0228-EAA2-4D05-5E73A13356D7}"/>
              </a:ext>
            </a:extLst>
          </p:cNvPr>
          <p:cNvSpPr txBox="1"/>
          <p:nvPr/>
        </p:nvSpPr>
        <p:spPr>
          <a:xfrm>
            <a:off x="1129113" y="536944"/>
            <a:ext cx="6451549" cy="461665"/>
          </a:xfrm>
          <a:prstGeom prst="rect">
            <a:avLst/>
          </a:prstGeom>
          <a:noFill/>
        </p:spPr>
        <p:txBody>
          <a:bodyPr wrap="square" rtlCol="0">
            <a:spAutoFit/>
          </a:bodyPr>
          <a:lstStyle/>
          <a:p>
            <a:pPr algn="ctr"/>
            <a:r>
              <a:rPr lang="ja-JP" altLang="en-US" sz="2400" b="1" dirty="0">
                <a:latin typeface="+mn-ea"/>
                <a:ea typeface="+mn-ea"/>
              </a:rPr>
              <a:t>ノーコードツール</a:t>
            </a:r>
            <a:endParaRPr kumimoji="1" lang="ja-JP" altLang="en-US" sz="4000" dirty="0">
              <a:highlight>
                <a:srgbClr val="E592AC"/>
              </a:highlight>
            </a:endParaRPr>
          </a:p>
        </p:txBody>
      </p:sp>
      <p:grpSp>
        <p:nvGrpSpPr>
          <p:cNvPr id="8" name="グループ化 7">
            <a:extLst>
              <a:ext uri="{FF2B5EF4-FFF2-40B4-BE49-F238E27FC236}">
                <a16:creationId xmlns:a16="http://schemas.microsoft.com/office/drawing/2014/main" id="{37239222-6181-695C-AF5D-ACC79ED09184}"/>
              </a:ext>
            </a:extLst>
          </p:cNvPr>
          <p:cNvGrpSpPr/>
          <p:nvPr/>
        </p:nvGrpSpPr>
        <p:grpSpPr>
          <a:xfrm>
            <a:off x="5620291" y="362382"/>
            <a:ext cx="3428037" cy="713778"/>
            <a:chOff x="448730" y="156155"/>
            <a:chExt cx="3624316" cy="798276"/>
          </a:xfrm>
        </p:grpSpPr>
        <p:sp>
          <p:nvSpPr>
            <p:cNvPr id="9" name="Freeform 5">
              <a:extLst>
                <a:ext uri="{FF2B5EF4-FFF2-40B4-BE49-F238E27FC236}">
                  <a16:creationId xmlns:a16="http://schemas.microsoft.com/office/drawing/2014/main" id="{973252D8-26D3-7BDA-D062-F8E5D7315E15}"/>
                </a:ext>
              </a:extLst>
            </p:cNvPr>
            <p:cNvSpPr>
              <a:spLocks noEditPoints="1"/>
            </p:cNvSpPr>
            <p:nvPr/>
          </p:nvSpPr>
          <p:spPr bwMode="auto">
            <a:xfrm>
              <a:off x="1287267" y="269819"/>
              <a:ext cx="434561" cy="484879"/>
            </a:xfrm>
            <a:custGeom>
              <a:avLst/>
              <a:gdLst>
                <a:gd name="T0" fmla="*/ 74 w 340"/>
                <a:gd name="T1" fmla="*/ 367 h 367"/>
                <a:gd name="T2" fmla="*/ 0 w 340"/>
                <a:gd name="T3" fmla="*/ 367 h 367"/>
                <a:gd name="T4" fmla="*/ 129 w 340"/>
                <a:gd name="T5" fmla="*/ 0 h 367"/>
                <a:gd name="T6" fmla="*/ 211 w 340"/>
                <a:gd name="T7" fmla="*/ 0 h 367"/>
                <a:gd name="T8" fmla="*/ 340 w 340"/>
                <a:gd name="T9" fmla="*/ 367 h 367"/>
                <a:gd name="T10" fmla="*/ 266 w 340"/>
                <a:gd name="T11" fmla="*/ 367 h 367"/>
                <a:gd name="T12" fmla="*/ 245 w 340"/>
                <a:gd name="T13" fmla="*/ 302 h 367"/>
                <a:gd name="T14" fmla="*/ 95 w 340"/>
                <a:gd name="T15" fmla="*/ 302 h 367"/>
                <a:gd name="T16" fmla="*/ 74 w 340"/>
                <a:gd name="T17" fmla="*/ 367 h 367"/>
                <a:gd name="T18" fmla="*/ 226 w 340"/>
                <a:gd name="T19" fmla="*/ 249 h 367"/>
                <a:gd name="T20" fmla="*/ 170 w 340"/>
                <a:gd name="T21" fmla="*/ 66 h 367"/>
                <a:gd name="T22" fmla="*/ 114 w 340"/>
                <a:gd name="T23" fmla="*/ 249 h 367"/>
                <a:gd name="T24" fmla="*/ 226 w 340"/>
                <a:gd name="T25" fmla="*/ 24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0" h="367">
                  <a:moveTo>
                    <a:pt x="74" y="367"/>
                  </a:moveTo>
                  <a:cubicBezTo>
                    <a:pt x="0" y="367"/>
                    <a:pt x="0" y="367"/>
                    <a:pt x="0" y="367"/>
                  </a:cubicBezTo>
                  <a:cubicBezTo>
                    <a:pt x="129" y="0"/>
                    <a:pt x="129" y="0"/>
                    <a:pt x="129" y="0"/>
                  </a:cubicBezTo>
                  <a:cubicBezTo>
                    <a:pt x="211" y="0"/>
                    <a:pt x="211" y="0"/>
                    <a:pt x="211" y="0"/>
                  </a:cubicBezTo>
                  <a:cubicBezTo>
                    <a:pt x="340" y="367"/>
                    <a:pt x="340" y="367"/>
                    <a:pt x="340" y="367"/>
                  </a:cubicBezTo>
                  <a:cubicBezTo>
                    <a:pt x="266" y="367"/>
                    <a:pt x="266" y="367"/>
                    <a:pt x="266" y="367"/>
                  </a:cubicBezTo>
                  <a:cubicBezTo>
                    <a:pt x="259" y="346"/>
                    <a:pt x="252" y="324"/>
                    <a:pt x="245" y="302"/>
                  </a:cubicBezTo>
                  <a:cubicBezTo>
                    <a:pt x="95" y="302"/>
                    <a:pt x="95" y="302"/>
                    <a:pt x="95" y="302"/>
                  </a:cubicBezTo>
                  <a:lnTo>
                    <a:pt x="74" y="367"/>
                  </a:lnTo>
                  <a:close/>
                  <a:moveTo>
                    <a:pt x="226" y="249"/>
                  </a:moveTo>
                  <a:cubicBezTo>
                    <a:pt x="170" y="66"/>
                    <a:pt x="170" y="66"/>
                    <a:pt x="170" y="66"/>
                  </a:cubicBezTo>
                  <a:cubicBezTo>
                    <a:pt x="152" y="127"/>
                    <a:pt x="132" y="188"/>
                    <a:pt x="114" y="249"/>
                  </a:cubicBezTo>
                  <a:lnTo>
                    <a:pt x="226" y="249"/>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9" tIns="45719" rIns="91439" bIns="45719" numCol="1" anchor="t" anchorCtr="0" compatLnSpc="1">
              <a:prstTxWarp prst="textNoShape">
                <a:avLst/>
              </a:prstTxWarp>
            </a:bodyPr>
            <a:lstStyle/>
            <a:p>
              <a:endParaRPr lang="ja-JP" altLang="en-US" sz="1643"/>
            </a:p>
          </p:txBody>
        </p:sp>
        <p:sp>
          <p:nvSpPr>
            <p:cNvPr id="10" name="Freeform 6">
              <a:extLst>
                <a:ext uri="{FF2B5EF4-FFF2-40B4-BE49-F238E27FC236}">
                  <a16:creationId xmlns:a16="http://schemas.microsoft.com/office/drawing/2014/main" id="{DCCD8139-5A0B-FDAB-CAF9-9DCB0C401637}"/>
                </a:ext>
              </a:extLst>
            </p:cNvPr>
            <p:cNvSpPr>
              <a:spLocks noEditPoints="1"/>
            </p:cNvSpPr>
            <p:nvPr/>
          </p:nvSpPr>
          <p:spPr bwMode="auto">
            <a:xfrm>
              <a:off x="1774715" y="401880"/>
              <a:ext cx="320505" cy="543353"/>
            </a:xfrm>
            <a:custGeom>
              <a:avLst/>
              <a:gdLst>
                <a:gd name="T0" fmla="*/ 0 w 251"/>
                <a:gd name="T1" fmla="*/ 411 h 411"/>
                <a:gd name="T2" fmla="*/ 0 w 251"/>
                <a:gd name="T3" fmla="*/ 8 h 411"/>
                <a:gd name="T4" fmla="*/ 53 w 251"/>
                <a:gd name="T5" fmla="*/ 1 h 411"/>
                <a:gd name="T6" fmla="*/ 62 w 251"/>
                <a:gd name="T7" fmla="*/ 1 h 411"/>
                <a:gd name="T8" fmla="*/ 62 w 251"/>
                <a:gd name="T9" fmla="*/ 31 h 411"/>
                <a:gd name="T10" fmla="*/ 147 w 251"/>
                <a:gd name="T11" fmla="*/ 0 h 411"/>
                <a:gd name="T12" fmla="*/ 251 w 251"/>
                <a:gd name="T13" fmla="*/ 128 h 411"/>
                <a:gd name="T14" fmla="*/ 118 w 251"/>
                <a:gd name="T15" fmla="*/ 273 h 411"/>
                <a:gd name="T16" fmla="*/ 64 w 251"/>
                <a:gd name="T17" fmla="*/ 267 h 411"/>
                <a:gd name="T18" fmla="*/ 64 w 251"/>
                <a:gd name="T19" fmla="*/ 400 h 411"/>
                <a:gd name="T20" fmla="*/ 8 w 251"/>
                <a:gd name="T21" fmla="*/ 411 h 411"/>
                <a:gd name="T22" fmla="*/ 0 w 251"/>
                <a:gd name="T23" fmla="*/ 411 h 411"/>
                <a:gd name="T24" fmla="*/ 130 w 251"/>
                <a:gd name="T25" fmla="*/ 53 h 411"/>
                <a:gd name="T26" fmla="*/ 64 w 251"/>
                <a:gd name="T27" fmla="*/ 82 h 411"/>
                <a:gd name="T28" fmla="*/ 64 w 251"/>
                <a:gd name="T29" fmla="*/ 217 h 411"/>
                <a:gd name="T30" fmla="*/ 113 w 251"/>
                <a:gd name="T31" fmla="*/ 222 h 411"/>
                <a:gd name="T32" fmla="*/ 185 w 251"/>
                <a:gd name="T33" fmla="*/ 133 h 411"/>
                <a:gd name="T34" fmla="*/ 130 w 251"/>
                <a:gd name="T35" fmla="*/ 53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1" h="411">
                  <a:moveTo>
                    <a:pt x="0" y="411"/>
                  </a:moveTo>
                  <a:cubicBezTo>
                    <a:pt x="0" y="8"/>
                    <a:pt x="0" y="8"/>
                    <a:pt x="0" y="8"/>
                  </a:cubicBezTo>
                  <a:cubicBezTo>
                    <a:pt x="53" y="1"/>
                    <a:pt x="53" y="1"/>
                    <a:pt x="53" y="1"/>
                  </a:cubicBezTo>
                  <a:cubicBezTo>
                    <a:pt x="62" y="1"/>
                    <a:pt x="62" y="1"/>
                    <a:pt x="62" y="1"/>
                  </a:cubicBezTo>
                  <a:cubicBezTo>
                    <a:pt x="62" y="31"/>
                    <a:pt x="62" y="31"/>
                    <a:pt x="62" y="31"/>
                  </a:cubicBezTo>
                  <a:cubicBezTo>
                    <a:pt x="86" y="12"/>
                    <a:pt x="114" y="0"/>
                    <a:pt x="147" y="0"/>
                  </a:cubicBezTo>
                  <a:cubicBezTo>
                    <a:pt x="205" y="0"/>
                    <a:pt x="251" y="41"/>
                    <a:pt x="251" y="128"/>
                  </a:cubicBezTo>
                  <a:cubicBezTo>
                    <a:pt x="251" y="216"/>
                    <a:pt x="201" y="273"/>
                    <a:pt x="118" y="273"/>
                  </a:cubicBezTo>
                  <a:cubicBezTo>
                    <a:pt x="97" y="273"/>
                    <a:pt x="81" y="270"/>
                    <a:pt x="64" y="267"/>
                  </a:cubicBezTo>
                  <a:cubicBezTo>
                    <a:pt x="64" y="400"/>
                    <a:pt x="64" y="400"/>
                    <a:pt x="64" y="400"/>
                  </a:cubicBezTo>
                  <a:cubicBezTo>
                    <a:pt x="8" y="411"/>
                    <a:pt x="8" y="411"/>
                    <a:pt x="8" y="411"/>
                  </a:cubicBezTo>
                  <a:lnTo>
                    <a:pt x="0" y="411"/>
                  </a:lnTo>
                  <a:close/>
                  <a:moveTo>
                    <a:pt x="130" y="53"/>
                  </a:moveTo>
                  <a:cubicBezTo>
                    <a:pt x="111" y="53"/>
                    <a:pt x="87" y="62"/>
                    <a:pt x="64" y="82"/>
                  </a:cubicBezTo>
                  <a:cubicBezTo>
                    <a:pt x="64" y="217"/>
                    <a:pt x="64" y="217"/>
                    <a:pt x="64" y="217"/>
                  </a:cubicBezTo>
                  <a:cubicBezTo>
                    <a:pt x="79" y="220"/>
                    <a:pt x="93" y="222"/>
                    <a:pt x="113" y="222"/>
                  </a:cubicBezTo>
                  <a:cubicBezTo>
                    <a:pt x="158" y="222"/>
                    <a:pt x="185" y="193"/>
                    <a:pt x="185" y="133"/>
                  </a:cubicBezTo>
                  <a:cubicBezTo>
                    <a:pt x="185" y="77"/>
                    <a:pt x="166" y="53"/>
                    <a:pt x="130" y="53"/>
                  </a:cubicBez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9" tIns="45719" rIns="91439" bIns="45719" numCol="1" anchor="t" anchorCtr="0" compatLnSpc="1">
              <a:prstTxWarp prst="textNoShape">
                <a:avLst/>
              </a:prstTxWarp>
            </a:bodyPr>
            <a:lstStyle/>
            <a:p>
              <a:endParaRPr lang="ja-JP" altLang="en-US" sz="1643"/>
            </a:p>
          </p:txBody>
        </p:sp>
        <p:sp>
          <p:nvSpPr>
            <p:cNvPr id="11" name="Freeform 7">
              <a:extLst>
                <a:ext uri="{FF2B5EF4-FFF2-40B4-BE49-F238E27FC236}">
                  <a16:creationId xmlns:a16="http://schemas.microsoft.com/office/drawing/2014/main" id="{A60B8106-1408-A1DE-A4F9-671D7D82EE8D}"/>
                </a:ext>
              </a:extLst>
            </p:cNvPr>
            <p:cNvSpPr>
              <a:spLocks noEditPoints="1"/>
            </p:cNvSpPr>
            <p:nvPr/>
          </p:nvSpPr>
          <p:spPr bwMode="auto">
            <a:xfrm>
              <a:off x="2171045" y="401880"/>
              <a:ext cx="320505" cy="543353"/>
            </a:xfrm>
            <a:custGeom>
              <a:avLst/>
              <a:gdLst>
                <a:gd name="T0" fmla="*/ 0 w 251"/>
                <a:gd name="T1" fmla="*/ 411 h 411"/>
                <a:gd name="T2" fmla="*/ 0 w 251"/>
                <a:gd name="T3" fmla="*/ 8 h 411"/>
                <a:gd name="T4" fmla="*/ 53 w 251"/>
                <a:gd name="T5" fmla="*/ 1 h 411"/>
                <a:gd name="T6" fmla="*/ 62 w 251"/>
                <a:gd name="T7" fmla="*/ 1 h 411"/>
                <a:gd name="T8" fmla="*/ 62 w 251"/>
                <a:gd name="T9" fmla="*/ 31 h 411"/>
                <a:gd name="T10" fmla="*/ 147 w 251"/>
                <a:gd name="T11" fmla="*/ 0 h 411"/>
                <a:gd name="T12" fmla="*/ 251 w 251"/>
                <a:gd name="T13" fmla="*/ 128 h 411"/>
                <a:gd name="T14" fmla="*/ 117 w 251"/>
                <a:gd name="T15" fmla="*/ 273 h 411"/>
                <a:gd name="T16" fmla="*/ 64 w 251"/>
                <a:gd name="T17" fmla="*/ 267 h 411"/>
                <a:gd name="T18" fmla="*/ 64 w 251"/>
                <a:gd name="T19" fmla="*/ 400 h 411"/>
                <a:gd name="T20" fmla="*/ 8 w 251"/>
                <a:gd name="T21" fmla="*/ 411 h 411"/>
                <a:gd name="T22" fmla="*/ 0 w 251"/>
                <a:gd name="T23" fmla="*/ 411 h 411"/>
                <a:gd name="T24" fmla="*/ 130 w 251"/>
                <a:gd name="T25" fmla="*/ 53 h 411"/>
                <a:gd name="T26" fmla="*/ 64 w 251"/>
                <a:gd name="T27" fmla="*/ 82 h 411"/>
                <a:gd name="T28" fmla="*/ 64 w 251"/>
                <a:gd name="T29" fmla="*/ 217 h 411"/>
                <a:gd name="T30" fmla="*/ 113 w 251"/>
                <a:gd name="T31" fmla="*/ 222 h 411"/>
                <a:gd name="T32" fmla="*/ 184 w 251"/>
                <a:gd name="T33" fmla="*/ 133 h 411"/>
                <a:gd name="T34" fmla="*/ 130 w 251"/>
                <a:gd name="T35" fmla="*/ 53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1" h="411">
                  <a:moveTo>
                    <a:pt x="0" y="411"/>
                  </a:moveTo>
                  <a:cubicBezTo>
                    <a:pt x="0" y="8"/>
                    <a:pt x="0" y="8"/>
                    <a:pt x="0" y="8"/>
                  </a:cubicBezTo>
                  <a:cubicBezTo>
                    <a:pt x="53" y="1"/>
                    <a:pt x="53" y="1"/>
                    <a:pt x="53" y="1"/>
                  </a:cubicBezTo>
                  <a:cubicBezTo>
                    <a:pt x="62" y="1"/>
                    <a:pt x="62" y="1"/>
                    <a:pt x="62" y="1"/>
                  </a:cubicBezTo>
                  <a:cubicBezTo>
                    <a:pt x="62" y="31"/>
                    <a:pt x="62" y="31"/>
                    <a:pt x="62" y="31"/>
                  </a:cubicBezTo>
                  <a:cubicBezTo>
                    <a:pt x="86" y="12"/>
                    <a:pt x="114" y="0"/>
                    <a:pt x="147" y="0"/>
                  </a:cubicBezTo>
                  <a:cubicBezTo>
                    <a:pt x="205" y="0"/>
                    <a:pt x="251" y="41"/>
                    <a:pt x="251" y="128"/>
                  </a:cubicBezTo>
                  <a:cubicBezTo>
                    <a:pt x="251" y="216"/>
                    <a:pt x="201" y="273"/>
                    <a:pt x="117" y="273"/>
                  </a:cubicBezTo>
                  <a:cubicBezTo>
                    <a:pt x="97" y="273"/>
                    <a:pt x="81" y="270"/>
                    <a:pt x="64" y="267"/>
                  </a:cubicBezTo>
                  <a:cubicBezTo>
                    <a:pt x="64" y="400"/>
                    <a:pt x="64" y="400"/>
                    <a:pt x="64" y="400"/>
                  </a:cubicBezTo>
                  <a:cubicBezTo>
                    <a:pt x="8" y="411"/>
                    <a:pt x="8" y="411"/>
                    <a:pt x="8" y="411"/>
                  </a:cubicBezTo>
                  <a:lnTo>
                    <a:pt x="0" y="411"/>
                  </a:lnTo>
                  <a:close/>
                  <a:moveTo>
                    <a:pt x="130" y="53"/>
                  </a:moveTo>
                  <a:cubicBezTo>
                    <a:pt x="110" y="53"/>
                    <a:pt x="87" y="62"/>
                    <a:pt x="64" y="82"/>
                  </a:cubicBezTo>
                  <a:cubicBezTo>
                    <a:pt x="64" y="217"/>
                    <a:pt x="64" y="217"/>
                    <a:pt x="64" y="217"/>
                  </a:cubicBezTo>
                  <a:cubicBezTo>
                    <a:pt x="79" y="220"/>
                    <a:pt x="93" y="222"/>
                    <a:pt x="113" y="222"/>
                  </a:cubicBezTo>
                  <a:cubicBezTo>
                    <a:pt x="158" y="222"/>
                    <a:pt x="184" y="193"/>
                    <a:pt x="184" y="133"/>
                  </a:cubicBezTo>
                  <a:cubicBezTo>
                    <a:pt x="184" y="77"/>
                    <a:pt x="166" y="53"/>
                    <a:pt x="130" y="53"/>
                  </a:cubicBez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9" tIns="45719" rIns="91439" bIns="45719" numCol="1" anchor="t" anchorCtr="0" compatLnSpc="1">
              <a:prstTxWarp prst="textNoShape">
                <a:avLst/>
              </a:prstTxWarp>
            </a:bodyPr>
            <a:lstStyle/>
            <a:p>
              <a:endParaRPr lang="ja-JP" altLang="en-US" sz="1643"/>
            </a:p>
          </p:txBody>
        </p:sp>
        <p:sp>
          <p:nvSpPr>
            <p:cNvPr id="12" name="Freeform 8">
              <a:extLst>
                <a:ext uri="{FF2B5EF4-FFF2-40B4-BE49-F238E27FC236}">
                  <a16:creationId xmlns:a16="http://schemas.microsoft.com/office/drawing/2014/main" id="{015C5FE8-75D9-C6F2-9DE2-5B506B4EFA2E}"/>
                </a:ext>
              </a:extLst>
            </p:cNvPr>
            <p:cNvSpPr>
              <a:spLocks/>
            </p:cNvSpPr>
            <p:nvPr/>
          </p:nvSpPr>
          <p:spPr bwMode="auto">
            <a:xfrm>
              <a:off x="2548896" y="260621"/>
              <a:ext cx="323691" cy="503275"/>
            </a:xfrm>
            <a:custGeom>
              <a:avLst/>
              <a:gdLst>
                <a:gd name="T0" fmla="*/ 236 w 253"/>
                <a:gd name="T1" fmla="*/ 12 h 381"/>
                <a:gd name="T2" fmla="*/ 230 w 253"/>
                <a:gd name="T3" fmla="*/ 72 h 381"/>
                <a:gd name="T4" fmla="*/ 142 w 253"/>
                <a:gd name="T5" fmla="*/ 57 h 381"/>
                <a:gd name="T6" fmla="*/ 75 w 253"/>
                <a:gd name="T7" fmla="*/ 104 h 381"/>
                <a:gd name="T8" fmla="*/ 253 w 253"/>
                <a:gd name="T9" fmla="*/ 267 h 381"/>
                <a:gd name="T10" fmla="*/ 103 w 253"/>
                <a:gd name="T11" fmla="*/ 381 h 381"/>
                <a:gd name="T12" fmla="*/ 0 w 253"/>
                <a:gd name="T13" fmla="*/ 370 h 381"/>
                <a:gd name="T14" fmla="*/ 7 w 253"/>
                <a:gd name="T15" fmla="*/ 312 h 381"/>
                <a:gd name="T16" fmla="*/ 103 w 253"/>
                <a:gd name="T17" fmla="*/ 325 h 381"/>
                <a:gd name="T18" fmla="*/ 182 w 253"/>
                <a:gd name="T19" fmla="*/ 276 h 381"/>
                <a:gd name="T20" fmla="*/ 5 w 253"/>
                <a:gd name="T21" fmla="*/ 107 h 381"/>
                <a:gd name="T22" fmla="*/ 147 w 253"/>
                <a:gd name="T23" fmla="*/ 0 h 381"/>
                <a:gd name="T24" fmla="*/ 236 w 253"/>
                <a:gd name="T25" fmla="*/ 12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3" h="381">
                  <a:moveTo>
                    <a:pt x="236" y="12"/>
                  </a:moveTo>
                  <a:cubicBezTo>
                    <a:pt x="230" y="72"/>
                    <a:pt x="230" y="72"/>
                    <a:pt x="230" y="72"/>
                  </a:cubicBezTo>
                  <a:cubicBezTo>
                    <a:pt x="197" y="61"/>
                    <a:pt x="165" y="57"/>
                    <a:pt x="142" y="57"/>
                  </a:cubicBezTo>
                  <a:cubicBezTo>
                    <a:pt x="104" y="57"/>
                    <a:pt x="75" y="73"/>
                    <a:pt x="75" y="104"/>
                  </a:cubicBezTo>
                  <a:cubicBezTo>
                    <a:pt x="75" y="170"/>
                    <a:pt x="253" y="156"/>
                    <a:pt x="253" y="267"/>
                  </a:cubicBezTo>
                  <a:cubicBezTo>
                    <a:pt x="253" y="348"/>
                    <a:pt x="187" y="381"/>
                    <a:pt x="103" y="381"/>
                  </a:cubicBezTo>
                  <a:cubicBezTo>
                    <a:pt x="68" y="381"/>
                    <a:pt x="29" y="376"/>
                    <a:pt x="0" y="370"/>
                  </a:cubicBezTo>
                  <a:cubicBezTo>
                    <a:pt x="2" y="351"/>
                    <a:pt x="5" y="331"/>
                    <a:pt x="7" y="312"/>
                  </a:cubicBezTo>
                  <a:cubicBezTo>
                    <a:pt x="40" y="320"/>
                    <a:pt x="78" y="325"/>
                    <a:pt x="103" y="325"/>
                  </a:cubicBezTo>
                  <a:cubicBezTo>
                    <a:pt x="144" y="325"/>
                    <a:pt x="182" y="312"/>
                    <a:pt x="182" y="276"/>
                  </a:cubicBezTo>
                  <a:cubicBezTo>
                    <a:pt x="182" y="207"/>
                    <a:pt x="5" y="235"/>
                    <a:pt x="5" y="107"/>
                  </a:cubicBezTo>
                  <a:cubicBezTo>
                    <a:pt x="5" y="35"/>
                    <a:pt x="67" y="0"/>
                    <a:pt x="147" y="0"/>
                  </a:cubicBezTo>
                  <a:cubicBezTo>
                    <a:pt x="171" y="0"/>
                    <a:pt x="203" y="2"/>
                    <a:pt x="236" y="12"/>
                  </a:cubicBez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9" tIns="45719" rIns="91439" bIns="45719" numCol="1" anchor="t" anchorCtr="0" compatLnSpc="1">
              <a:prstTxWarp prst="textNoShape">
                <a:avLst/>
              </a:prstTxWarp>
            </a:bodyPr>
            <a:lstStyle/>
            <a:p>
              <a:endParaRPr lang="ja-JP" altLang="en-US" sz="1643"/>
            </a:p>
          </p:txBody>
        </p:sp>
        <p:sp>
          <p:nvSpPr>
            <p:cNvPr id="13" name="Freeform 9">
              <a:extLst>
                <a:ext uri="{FF2B5EF4-FFF2-40B4-BE49-F238E27FC236}">
                  <a16:creationId xmlns:a16="http://schemas.microsoft.com/office/drawing/2014/main" id="{1C94C773-72F6-6C0B-77C0-ED5DB64BB114}"/>
                </a:ext>
              </a:extLst>
            </p:cNvPr>
            <p:cNvSpPr>
              <a:spLocks/>
            </p:cNvSpPr>
            <p:nvPr/>
          </p:nvSpPr>
          <p:spPr bwMode="auto">
            <a:xfrm>
              <a:off x="2938854" y="403194"/>
              <a:ext cx="308398" cy="360702"/>
            </a:xfrm>
            <a:custGeom>
              <a:avLst/>
              <a:gdLst>
                <a:gd name="T0" fmla="*/ 0 w 241"/>
                <a:gd name="T1" fmla="*/ 181 h 273"/>
                <a:gd name="T2" fmla="*/ 0 w 241"/>
                <a:gd name="T3" fmla="*/ 7 h 273"/>
                <a:gd name="T4" fmla="*/ 55 w 241"/>
                <a:gd name="T5" fmla="*/ 0 h 273"/>
                <a:gd name="T6" fmla="*/ 65 w 241"/>
                <a:gd name="T7" fmla="*/ 0 h 273"/>
                <a:gd name="T8" fmla="*/ 65 w 241"/>
                <a:gd name="T9" fmla="*/ 173 h 273"/>
                <a:gd name="T10" fmla="*/ 102 w 241"/>
                <a:gd name="T11" fmla="*/ 218 h 273"/>
                <a:gd name="T12" fmla="*/ 176 w 241"/>
                <a:gd name="T13" fmla="*/ 191 h 273"/>
                <a:gd name="T14" fmla="*/ 176 w 241"/>
                <a:gd name="T15" fmla="*/ 7 h 273"/>
                <a:gd name="T16" fmla="*/ 231 w 241"/>
                <a:gd name="T17" fmla="*/ 0 h 273"/>
                <a:gd name="T18" fmla="*/ 241 w 241"/>
                <a:gd name="T19" fmla="*/ 0 h 273"/>
                <a:gd name="T20" fmla="*/ 241 w 241"/>
                <a:gd name="T21" fmla="*/ 262 h 273"/>
                <a:gd name="T22" fmla="*/ 188 w 241"/>
                <a:gd name="T23" fmla="*/ 273 h 273"/>
                <a:gd name="T24" fmla="*/ 179 w 241"/>
                <a:gd name="T25" fmla="*/ 273 h 273"/>
                <a:gd name="T26" fmla="*/ 179 w 241"/>
                <a:gd name="T27" fmla="*/ 239 h 273"/>
                <a:gd name="T28" fmla="*/ 86 w 241"/>
                <a:gd name="T29" fmla="*/ 273 h 273"/>
                <a:gd name="T30" fmla="*/ 0 w 241"/>
                <a:gd name="T31" fmla="*/ 181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273">
                  <a:moveTo>
                    <a:pt x="0" y="181"/>
                  </a:moveTo>
                  <a:cubicBezTo>
                    <a:pt x="0" y="7"/>
                    <a:pt x="0" y="7"/>
                    <a:pt x="0" y="7"/>
                  </a:cubicBezTo>
                  <a:cubicBezTo>
                    <a:pt x="55" y="0"/>
                    <a:pt x="55" y="0"/>
                    <a:pt x="55" y="0"/>
                  </a:cubicBezTo>
                  <a:cubicBezTo>
                    <a:pt x="65" y="0"/>
                    <a:pt x="65" y="0"/>
                    <a:pt x="65" y="0"/>
                  </a:cubicBezTo>
                  <a:cubicBezTo>
                    <a:pt x="65" y="173"/>
                    <a:pt x="65" y="173"/>
                    <a:pt x="65" y="173"/>
                  </a:cubicBezTo>
                  <a:cubicBezTo>
                    <a:pt x="65" y="207"/>
                    <a:pt x="80" y="218"/>
                    <a:pt x="102" y="218"/>
                  </a:cubicBezTo>
                  <a:cubicBezTo>
                    <a:pt x="121" y="218"/>
                    <a:pt x="149" y="208"/>
                    <a:pt x="176" y="191"/>
                  </a:cubicBezTo>
                  <a:cubicBezTo>
                    <a:pt x="176" y="7"/>
                    <a:pt x="176" y="7"/>
                    <a:pt x="176" y="7"/>
                  </a:cubicBezTo>
                  <a:cubicBezTo>
                    <a:pt x="231" y="0"/>
                    <a:pt x="231" y="0"/>
                    <a:pt x="231" y="0"/>
                  </a:cubicBezTo>
                  <a:cubicBezTo>
                    <a:pt x="241" y="0"/>
                    <a:pt x="241" y="0"/>
                    <a:pt x="241" y="0"/>
                  </a:cubicBezTo>
                  <a:cubicBezTo>
                    <a:pt x="241" y="262"/>
                    <a:pt x="241" y="262"/>
                    <a:pt x="241" y="262"/>
                  </a:cubicBezTo>
                  <a:cubicBezTo>
                    <a:pt x="188" y="273"/>
                    <a:pt x="188" y="273"/>
                    <a:pt x="188" y="273"/>
                  </a:cubicBezTo>
                  <a:cubicBezTo>
                    <a:pt x="179" y="273"/>
                    <a:pt x="179" y="273"/>
                    <a:pt x="179" y="273"/>
                  </a:cubicBezTo>
                  <a:cubicBezTo>
                    <a:pt x="179" y="239"/>
                    <a:pt x="179" y="239"/>
                    <a:pt x="179" y="239"/>
                  </a:cubicBezTo>
                  <a:cubicBezTo>
                    <a:pt x="145" y="260"/>
                    <a:pt x="119" y="273"/>
                    <a:pt x="86" y="273"/>
                  </a:cubicBezTo>
                  <a:cubicBezTo>
                    <a:pt x="40" y="273"/>
                    <a:pt x="0" y="249"/>
                    <a:pt x="0" y="181"/>
                  </a:cubicBez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9" tIns="45719" rIns="91439" bIns="45719" numCol="1" anchor="t" anchorCtr="0" compatLnSpc="1">
              <a:prstTxWarp prst="textNoShape">
                <a:avLst/>
              </a:prstTxWarp>
            </a:bodyPr>
            <a:lstStyle/>
            <a:p>
              <a:endParaRPr lang="ja-JP" altLang="en-US" sz="1643"/>
            </a:p>
          </p:txBody>
        </p:sp>
        <p:sp>
          <p:nvSpPr>
            <p:cNvPr id="14" name="Freeform 10">
              <a:extLst>
                <a:ext uri="{FF2B5EF4-FFF2-40B4-BE49-F238E27FC236}">
                  <a16:creationId xmlns:a16="http://schemas.microsoft.com/office/drawing/2014/main" id="{DB4690CC-47C6-8A09-B4EB-BE05D0FB72E4}"/>
                </a:ext>
              </a:extLst>
            </p:cNvPr>
            <p:cNvSpPr>
              <a:spLocks noEditPoints="1"/>
            </p:cNvSpPr>
            <p:nvPr/>
          </p:nvSpPr>
          <p:spPr bwMode="auto">
            <a:xfrm>
              <a:off x="3332635" y="246166"/>
              <a:ext cx="96215" cy="508532"/>
            </a:xfrm>
            <a:custGeom>
              <a:avLst/>
              <a:gdLst>
                <a:gd name="T0" fmla="*/ 0 w 151"/>
                <a:gd name="T1" fmla="*/ 0 h 774"/>
                <a:gd name="T2" fmla="*/ 151 w 151"/>
                <a:gd name="T3" fmla="*/ 0 h 774"/>
                <a:gd name="T4" fmla="*/ 151 w 151"/>
                <a:gd name="T5" fmla="*/ 120 h 774"/>
                <a:gd name="T6" fmla="*/ 0 w 151"/>
                <a:gd name="T7" fmla="*/ 145 h 774"/>
                <a:gd name="T8" fmla="*/ 0 w 151"/>
                <a:gd name="T9" fmla="*/ 0 h 774"/>
                <a:gd name="T10" fmla="*/ 141 w 151"/>
                <a:gd name="T11" fmla="*/ 774 h 774"/>
                <a:gd name="T12" fmla="*/ 12 w 151"/>
                <a:gd name="T13" fmla="*/ 774 h 774"/>
                <a:gd name="T14" fmla="*/ 12 w 151"/>
                <a:gd name="T15" fmla="*/ 253 h 774"/>
                <a:gd name="T16" fmla="*/ 121 w 151"/>
                <a:gd name="T17" fmla="*/ 239 h 774"/>
                <a:gd name="T18" fmla="*/ 141 w 151"/>
                <a:gd name="T19" fmla="*/ 239 h 774"/>
                <a:gd name="T20" fmla="*/ 141 w 151"/>
                <a:gd name="T21" fmla="*/ 774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1" h="774">
                  <a:moveTo>
                    <a:pt x="0" y="0"/>
                  </a:moveTo>
                  <a:lnTo>
                    <a:pt x="151" y="0"/>
                  </a:lnTo>
                  <a:lnTo>
                    <a:pt x="151" y="120"/>
                  </a:lnTo>
                  <a:lnTo>
                    <a:pt x="0" y="145"/>
                  </a:lnTo>
                  <a:lnTo>
                    <a:pt x="0" y="0"/>
                  </a:lnTo>
                  <a:close/>
                  <a:moveTo>
                    <a:pt x="141" y="774"/>
                  </a:moveTo>
                  <a:lnTo>
                    <a:pt x="12" y="774"/>
                  </a:lnTo>
                  <a:lnTo>
                    <a:pt x="12" y="253"/>
                  </a:lnTo>
                  <a:lnTo>
                    <a:pt x="121" y="239"/>
                  </a:lnTo>
                  <a:lnTo>
                    <a:pt x="141" y="239"/>
                  </a:lnTo>
                  <a:lnTo>
                    <a:pt x="141" y="774"/>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9" tIns="45719" rIns="91439" bIns="45719" numCol="1" anchor="t" anchorCtr="0" compatLnSpc="1">
              <a:prstTxWarp prst="textNoShape">
                <a:avLst/>
              </a:prstTxWarp>
            </a:bodyPr>
            <a:lstStyle/>
            <a:p>
              <a:endParaRPr lang="ja-JP" altLang="en-US" sz="1643"/>
            </a:p>
          </p:txBody>
        </p:sp>
        <p:sp>
          <p:nvSpPr>
            <p:cNvPr id="15" name="Freeform 11">
              <a:extLst>
                <a:ext uri="{FF2B5EF4-FFF2-40B4-BE49-F238E27FC236}">
                  <a16:creationId xmlns:a16="http://schemas.microsoft.com/office/drawing/2014/main" id="{31405E2E-E7BF-05B3-A743-6192FE996CAB}"/>
                </a:ext>
              </a:extLst>
            </p:cNvPr>
            <p:cNvSpPr>
              <a:spLocks/>
            </p:cNvSpPr>
            <p:nvPr/>
          </p:nvSpPr>
          <p:spPr bwMode="auto">
            <a:xfrm>
              <a:off x="3488746" y="314496"/>
              <a:ext cx="236396" cy="449400"/>
            </a:xfrm>
            <a:custGeom>
              <a:avLst/>
              <a:gdLst>
                <a:gd name="T0" fmla="*/ 100 w 185"/>
                <a:gd name="T1" fmla="*/ 258 h 340"/>
                <a:gd name="T2" fmla="*/ 132 w 185"/>
                <a:gd name="T3" fmla="*/ 288 h 340"/>
                <a:gd name="T4" fmla="*/ 176 w 185"/>
                <a:gd name="T5" fmla="*/ 279 h 340"/>
                <a:gd name="T6" fmla="*/ 180 w 185"/>
                <a:gd name="T7" fmla="*/ 329 h 340"/>
                <a:gd name="T8" fmla="*/ 109 w 185"/>
                <a:gd name="T9" fmla="*/ 340 h 340"/>
                <a:gd name="T10" fmla="*/ 36 w 185"/>
                <a:gd name="T11" fmla="*/ 268 h 340"/>
                <a:gd name="T12" fmla="*/ 36 w 185"/>
                <a:gd name="T13" fmla="*/ 124 h 340"/>
                <a:gd name="T14" fmla="*/ 0 w 185"/>
                <a:gd name="T15" fmla="*/ 124 h 340"/>
                <a:gd name="T16" fmla="*/ 0 w 185"/>
                <a:gd name="T17" fmla="*/ 81 h 340"/>
                <a:gd name="T18" fmla="*/ 36 w 185"/>
                <a:gd name="T19" fmla="*/ 74 h 340"/>
                <a:gd name="T20" fmla="*/ 36 w 185"/>
                <a:gd name="T21" fmla="*/ 11 h 340"/>
                <a:gd name="T22" fmla="*/ 92 w 185"/>
                <a:gd name="T23" fmla="*/ 0 h 340"/>
                <a:gd name="T24" fmla="*/ 100 w 185"/>
                <a:gd name="T25" fmla="*/ 0 h 340"/>
                <a:gd name="T26" fmla="*/ 100 w 185"/>
                <a:gd name="T27" fmla="*/ 73 h 340"/>
                <a:gd name="T28" fmla="*/ 185 w 185"/>
                <a:gd name="T29" fmla="*/ 73 h 340"/>
                <a:gd name="T30" fmla="*/ 185 w 185"/>
                <a:gd name="T31" fmla="*/ 124 h 340"/>
                <a:gd name="T32" fmla="*/ 100 w 185"/>
                <a:gd name="T33" fmla="*/ 124 h 340"/>
                <a:gd name="T34" fmla="*/ 100 w 185"/>
                <a:gd name="T35" fmla="*/ 258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5" h="340">
                  <a:moveTo>
                    <a:pt x="100" y="258"/>
                  </a:moveTo>
                  <a:cubicBezTo>
                    <a:pt x="100" y="284"/>
                    <a:pt x="120" y="288"/>
                    <a:pt x="132" y="288"/>
                  </a:cubicBezTo>
                  <a:cubicBezTo>
                    <a:pt x="145" y="288"/>
                    <a:pt x="162" y="283"/>
                    <a:pt x="176" y="279"/>
                  </a:cubicBezTo>
                  <a:cubicBezTo>
                    <a:pt x="180" y="329"/>
                    <a:pt x="180" y="329"/>
                    <a:pt x="180" y="329"/>
                  </a:cubicBezTo>
                  <a:cubicBezTo>
                    <a:pt x="160" y="335"/>
                    <a:pt x="137" y="340"/>
                    <a:pt x="109" y="340"/>
                  </a:cubicBezTo>
                  <a:cubicBezTo>
                    <a:pt x="75" y="340"/>
                    <a:pt x="36" y="327"/>
                    <a:pt x="36" y="268"/>
                  </a:cubicBezTo>
                  <a:cubicBezTo>
                    <a:pt x="36" y="124"/>
                    <a:pt x="36" y="124"/>
                    <a:pt x="36" y="124"/>
                  </a:cubicBezTo>
                  <a:cubicBezTo>
                    <a:pt x="0" y="124"/>
                    <a:pt x="0" y="124"/>
                    <a:pt x="0" y="124"/>
                  </a:cubicBezTo>
                  <a:cubicBezTo>
                    <a:pt x="0" y="81"/>
                    <a:pt x="0" y="81"/>
                    <a:pt x="0" y="81"/>
                  </a:cubicBezTo>
                  <a:cubicBezTo>
                    <a:pt x="36" y="74"/>
                    <a:pt x="36" y="74"/>
                    <a:pt x="36" y="74"/>
                  </a:cubicBezTo>
                  <a:cubicBezTo>
                    <a:pt x="36" y="11"/>
                    <a:pt x="36" y="11"/>
                    <a:pt x="36" y="11"/>
                  </a:cubicBezTo>
                  <a:cubicBezTo>
                    <a:pt x="92" y="0"/>
                    <a:pt x="92" y="0"/>
                    <a:pt x="92" y="0"/>
                  </a:cubicBezTo>
                  <a:cubicBezTo>
                    <a:pt x="100" y="0"/>
                    <a:pt x="100" y="0"/>
                    <a:pt x="100" y="0"/>
                  </a:cubicBezTo>
                  <a:cubicBezTo>
                    <a:pt x="100" y="73"/>
                    <a:pt x="100" y="73"/>
                    <a:pt x="100" y="73"/>
                  </a:cubicBezTo>
                  <a:cubicBezTo>
                    <a:pt x="185" y="73"/>
                    <a:pt x="185" y="73"/>
                    <a:pt x="185" y="73"/>
                  </a:cubicBezTo>
                  <a:cubicBezTo>
                    <a:pt x="185" y="124"/>
                    <a:pt x="185" y="124"/>
                    <a:pt x="185" y="124"/>
                  </a:cubicBezTo>
                  <a:cubicBezTo>
                    <a:pt x="100" y="124"/>
                    <a:pt x="100" y="124"/>
                    <a:pt x="100" y="124"/>
                  </a:cubicBezTo>
                  <a:lnTo>
                    <a:pt x="100" y="258"/>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9" tIns="45719" rIns="91439" bIns="45719" numCol="1" anchor="t" anchorCtr="0" compatLnSpc="1">
              <a:prstTxWarp prst="textNoShape">
                <a:avLst/>
              </a:prstTxWarp>
            </a:bodyPr>
            <a:lstStyle/>
            <a:p>
              <a:endParaRPr lang="ja-JP" altLang="en-US" sz="1643"/>
            </a:p>
          </p:txBody>
        </p:sp>
        <p:sp>
          <p:nvSpPr>
            <p:cNvPr id="16" name="Freeform 12">
              <a:extLst>
                <a:ext uri="{FF2B5EF4-FFF2-40B4-BE49-F238E27FC236}">
                  <a16:creationId xmlns:a16="http://schemas.microsoft.com/office/drawing/2014/main" id="{45C6712F-3B82-44BB-E95E-28CF34DF9A96}"/>
                </a:ext>
              </a:extLst>
            </p:cNvPr>
            <p:cNvSpPr>
              <a:spLocks noEditPoints="1"/>
            </p:cNvSpPr>
            <p:nvPr/>
          </p:nvSpPr>
          <p:spPr bwMode="auto">
            <a:xfrm>
              <a:off x="3769108" y="401880"/>
              <a:ext cx="303938" cy="362016"/>
            </a:xfrm>
            <a:custGeom>
              <a:avLst/>
              <a:gdLst>
                <a:gd name="T0" fmla="*/ 230 w 238"/>
                <a:gd name="T1" fmla="*/ 256 h 274"/>
                <a:gd name="T2" fmla="*/ 130 w 238"/>
                <a:gd name="T3" fmla="*/ 274 h 274"/>
                <a:gd name="T4" fmla="*/ 0 w 238"/>
                <a:gd name="T5" fmla="*/ 135 h 274"/>
                <a:gd name="T6" fmla="*/ 127 w 238"/>
                <a:gd name="T7" fmla="*/ 0 h 274"/>
                <a:gd name="T8" fmla="*/ 238 w 238"/>
                <a:gd name="T9" fmla="*/ 112 h 274"/>
                <a:gd name="T10" fmla="*/ 236 w 238"/>
                <a:gd name="T11" fmla="*/ 151 h 274"/>
                <a:gd name="T12" fmla="*/ 69 w 238"/>
                <a:gd name="T13" fmla="*/ 151 h 274"/>
                <a:gd name="T14" fmla="*/ 148 w 238"/>
                <a:gd name="T15" fmla="*/ 221 h 274"/>
                <a:gd name="T16" fmla="*/ 230 w 238"/>
                <a:gd name="T17" fmla="*/ 203 h 274"/>
                <a:gd name="T18" fmla="*/ 230 w 238"/>
                <a:gd name="T19" fmla="*/ 256 h 274"/>
                <a:gd name="T20" fmla="*/ 171 w 238"/>
                <a:gd name="T21" fmla="*/ 108 h 274"/>
                <a:gd name="T22" fmla="*/ 126 w 238"/>
                <a:gd name="T23" fmla="*/ 49 h 274"/>
                <a:gd name="T24" fmla="*/ 70 w 238"/>
                <a:gd name="T25" fmla="*/ 108 h 274"/>
                <a:gd name="T26" fmla="*/ 171 w 238"/>
                <a:gd name="T27" fmla="*/ 108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8" h="274">
                  <a:moveTo>
                    <a:pt x="230" y="256"/>
                  </a:moveTo>
                  <a:cubicBezTo>
                    <a:pt x="197" y="268"/>
                    <a:pt x="164" y="274"/>
                    <a:pt x="130" y="274"/>
                  </a:cubicBezTo>
                  <a:cubicBezTo>
                    <a:pt x="51" y="274"/>
                    <a:pt x="0" y="233"/>
                    <a:pt x="0" y="135"/>
                  </a:cubicBezTo>
                  <a:cubicBezTo>
                    <a:pt x="0" y="65"/>
                    <a:pt x="43" y="0"/>
                    <a:pt x="127" y="0"/>
                  </a:cubicBezTo>
                  <a:cubicBezTo>
                    <a:pt x="209" y="0"/>
                    <a:pt x="238" y="58"/>
                    <a:pt x="238" y="112"/>
                  </a:cubicBezTo>
                  <a:cubicBezTo>
                    <a:pt x="238" y="131"/>
                    <a:pt x="237" y="140"/>
                    <a:pt x="236" y="151"/>
                  </a:cubicBezTo>
                  <a:cubicBezTo>
                    <a:pt x="69" y="151"/>
                    <a:pt x="69" y="151"/>
                    <a:pt x="69" y="151"/>
                  </a:cubicBezTo>
                  <a:cubicBezTo>
                    <a:pt x="71" y="208"/>
                    <a:pt x="103" y="221"/>
                    <a:pt x="148" y="221"/>
                  </a:cubicBezTo>
                  <a:cubicBezTo>
                    <a:pt x="175" y="221"/>
                    <a:pt x="204" y="214"/>
                    <a:pt x="230" y="203"/>
                  </a:cubicBezTo>
                  <a:lnTo>
                    <a:pt x="230" y="256"/>
                  </a:lnTo>
                  <a:close/>
                  <a:moveTo>
                    <a:pt x="171" y="108"/>
                  </a:moveTo>
                  <a:cubicBezTo>
                    <a:pt x="171" y="76"/>
                    <a:pt x="161" y="49"/>
                    <a:pt x="126" y="49"/>
                  </a:cubicBezTo>
                  <a:cubicBezTo>
                    <a:pt x="94" y="49"/>
                    <a:pt x="74" y="72"/>
                    <a:pt x="70" y="108"/>
                  </a:cubicBezTo>
                  <a:lnTo>
                    <a:pt x="171" y="108"/>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9" tIns="45719" rIns="91439" bIns="45719" numCol="1" anchor="t" anchorCtr="0" compatLnSpc="1">
              <a:prstTxWarp prst="textNoShape">
                <a:avLst/>
              </a:prstTxWarp>
            </a:bodyPr>
            <a:lstStyle/>
            <a:p>
              <a:endParaRPr lang="ja-JP" altLang="en-US" sz="1643"/>
            </a:p>
          </p:txBody>
        </p:sp>
        <p:sp>
          <p:nvSpPr>
            <p:cNvPr id="17" name="Freeform 13">
              <a:extLst>
                <a:ext uri="{FF2B5EF4-FFF2-40B4-BE49-F238E27FC236}">
                  <a16:creationId xmlns:a16="http://schemas.microsoft.com/office/drawing/2014/main" id="{D34AB999-FCB6-DF7A-48D2-50AEC76829DD}"/>
                </a:ext>
              </a:extLst>
            </p:cNvPr>
            <p:cNvSpPr>
              <a:spLocks/>
            </p:cNvSpPr>
            <p:nvPr/>
          </p:nvSpPr>
          <p:spPr bwMode="auto">
            <a:xfrm>
              <a:off x="632877" y="156155"/>
              <a:ext cx="393781" cy="356760"/>
            </a:xfrm>
            <a:custGeom>
              <a:avLst/>
              <a:gdLst>
                <a:gd name="T0" fmla="*/ 98 w 308"/>
                <a:gd name="T1" fmla="*/ 31 h 270"/>
                <a:gd name="T2" fmla="*/ 25 w 308"/>
                <a:gd name="T3" fmla="*/ 104 h 270"/>
                <a:gd name="T4" fmla="*/ 2 w 308"/>
                <a:gd name="T5" fmla="*/ 168 h 270"/>
                <a:gd name="T6" fmla="*/ 3 w 308"/>
                <a:gd name="T7" fmla="*/ 178 h 270"/>
                <a:gd name="T8" fmla="*/ 95 w 308"/>
                <a:gd name="T9" fmla="*/ 270 h 270"/>
                <a:gd name="T10" fmla="*/ 114 w 308"/>
                <a:gd name="T11" fmla="*/ 254 h 270"/>
                <a:gd name="T12" fmla="*/ 194 w 308"/>
                <a:gd name="T13" fmla="*/ 254 h 270"/>
                <a:gd name="T14" fmla="*/ 214 w 308"/>
                <a:gd name="T15" fmla="*/ 270 h 270"/>
                <a:gd name="T16" fmla="*/ 305 w 308"/>
                <a:gd name="T17" fmla="*/ 178 h 270"/>
                <a:gd name="T18" fmla="*/ 306 w 308"/>
                <a:gd name="T19" fmla="*/ 168 h 270"/>
                <a:gd name="T20" fmla="*/ 283 w 308"/>
                <a:gd name="T21" fmla="*/ 104 h 270"/>
                <a:gd name="T22" fmla="*/ 210 w 308"/>
                <a:gd name="T23" fmla="*/ 31 h 270"/>
                <a:gd name="T24" fmla="*/ 98 w 308"/>
                <a:gd name="T25" fmla="*/ 31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8" h="270">
                  <a:moveTo>
                    <a:pt x="98" y="31"/>
                  </a:moveTo>
                  <a:cubicBezTo>
                    <a:pt x="25" y="104"/>
                    <a:pt x="25" y="104"/>
                    <a:pt x="25" y="104"/>
                  </a:cubicBezTo>
                  <a:cubicBezTo>
                    <a:pt x="8" y="121"/>
                    <a:pt x="0" y="144"/>
                    <a:pt x="2" y="168"/>
                  </a:cubicBezTo>
                  <a:cubicBezTo>
                    <a:pt x="3" y="178"/>
                    <a:pt x="3" y="178"/>
                    <a:pt x="3" y="178"/>
                  </a:cubicBezTo>
                  <a:cubicBezTo>
                    <a:pt x="95" y="270"/>
                    <a:pt x="95" y="270"/>
                    <a:pt x="95" y="270"/>
                  </a:cubicBezTo>
                  <a:cubicBezTo>
                    <a:pt x="114" y="254"/>
                    <a:pt x="114" y="254"/>
                    <a:pt x="114" y="254"/>
                  </a:cubicBezTo>
                  <a:cubicBezTo>
                    <a:pt x="138" y="236"/>
                    <a:pt x="170" y="236"/>
                    <a:pt x="194" y="254"/>
                  </a:cubicBezTo>
                  <a:cubicBezTo>
                    <a:pt x="214" y="270"/>
                    <a:pt x="214" y="270"/>
                    <a:pt x="214" y="270"/>
                  </a:cubicBezTo>
                  <a:cubicBezTo>
                    <a:pt x="305" y="178"/>
                    <a:pt x="305" y="178"/>
                    <a:pt x="305" y="178"/>
                  </a:cubicBezTo>
                  <a:cubicBezTo>
                    <a:pt x="306" y="168"/>
                    <a:pt x="306" y="168"/>
                    <a:pt x="306" y="168"/>
                  </a:cubicBezTo>
                  <a:cubicBezTo>
                    <a:pt x="308" y="144"/>
                    <a:pt x="300" y="121"/>
                    <a:pt x="283" y="104"/>
                  </a:cubicBezTo>
                  <a:cubicBezTo>
                    <a:pt x="210" y="31"/>
                    <a:pt x="210" y="31"/>
                    <a:pt x="210" y="31"/>
                  </a:cubicBezTo>
                  <a:cubicBezTo>
                    <a:pt x="179" y="0"/>
                    <a:pt x="129" y="0"/>
                    <a:pt x="98" y="3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9" tIns="45719" rIns="91439" bIns="45719" numCol="1" anchor="t" anchorCtr="0" compatLnSpc="1">
              <a:prstTxWarp prst="textNoShape">
                <a:avLst/>
              </a:prstTxWarp>
            </a:bodyPr>
            <a:lstStyle/>
            <a:p>
              <a:endParaRPr lang="ja-JP" altLang="en-US" sz="1643"/>
            </a:p>
          </p:txBody>
        </p:sp>
        <p:sp>
          <p:nvSpPr>
            <p:cNvPr id="18" name="Freeform 14">
              <a:extLst>
                <a:ext uri="{FF2B5EF4-FFF2-40B4-BE49-F238E27FC236}">
                  <a16:creationId xmlns:a16="http://schemas.microsoft.com/office/drawing/2014/main" id="{FDBD7C69-F50E-46EF-8ECC-4872994A1775}"/>
                </a:ext>
              </a:extLst>
            </p:cNvPr>
            <p:cNvSpPr>
              <a:spLocks/>
            </p:cNvSpPr>
            <p:nvPr/>
          </p:nvSpPr>
          <p:spPr bwMode="auto">
            <a:xfrm>
              <a:off x="448730" y="357202"/>
              <a:ext cx="335160" cy="406694"/>
            </a:xfrm>
            <a:custGeom>
              <a:avLst/>
              <a:gdLst>
                <a:gd name="T0" fmla="*/ 96 w 262"/>
                <a:gd name="T1" fmla="*/ 25 h 308"/>
                <a:gd name="T2" fmla="*/ 23 w 262"/>
                <a:gd name="T3" fmla="*/ 98 h 308"/>
                <a:gd name="T4" fmla="*/ 0 w 262"/>
                <a:gd name="T5" fmla="*/ 154 h 308"/>
                <a:gd name="T6" fmla="*/ 23 w 262"/>
                <a:gd name="T7" fmla="*/ 210 h 308"/>
                <a:gd name="T8" fmla="*/ 96 w 262"/>
                <a:gd name="T9" fmla="*/ 283 h 308"/>
                <a:gd name="T10" fmla="*/ 160 w 262"/>
                <a:gd name="T11" fmla="*/ 306 h 308"/>
                <a:gd name="T12" fmla="*/ 170 w 262"/>
                <a:gd name="T13" fmla="*/ 305 h 308"/>
                <a:gd name="T14" fmla="*/ 262 w 262"/>
                <a:gd name="T15" fmla="*/ 213 h 308"/>
                <a:gd name="T16" fmla="*/ 247 w 262"/>
                <a:gd name="T17" fmla="*/ 194 h 308"/>
                <a:gd name="T18" fmla="*/ 247 w 262"/>
                <a:gd name="T19" fmla="*/ 114 h 308"/>
                <a:gd name="T20" fmla="*/ 262 w 262"/>
                <a:gd name="T21" fmla="*/ 94 h 308"/>
                <a:gd name="T22" fmla="*/ 170 w 262"/>
                <a:gd name="T23" fmla="*/ 3 h 308"/>
                <a:gd name="T24" fmla="*/ 160 w 262"/>
                <a:gd name="T25" fmla="*/ 2 h 308"/>
                <a:gd name="T26" fmla="*/ 96 w 262"/>
                <a:gd name="T27" fmla="*/ 25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2" h="308">
                  <a:moveTo>
                    <a:pt x="96" y="25"/>
                  </a:moveTo>
                  <a:cubicBezTo>
                    <a:pt x="96" y="25"/>
                    <a:pt x="23" y="98"/>
                    <a:pt x="23" y="98"/>
                  </a:cubicBezTo>
                  <a:cubicBezTo>
                    <a:pt x="8" y="113"/>
                    <a:pt x="0" y="134"/>
                    <a:pt x="0" y="154"/>
                  </a:cubicBezTo>
                  <a:cubicBezTo>
                    <a:pt x="0" y="174"/>
                    <a:pt x="8" y="195"/>
                    <a:pt x="23" y="210"/>
                  </a:cubicBezTo>
                  <a:cubicBezTo>
                    <a:pt x="96" y="283"/>
                    <a:pt x="96" y="283"/>
                    <a:pt x="96" y="283"/>
                  </a:cubicBezTo>
                  <a:cubicBezTo>
                    <a:pt x="113" y="300"/>
                    <a:pt x="136" y="308"/>
                    <a:pt x="160" y="306"/>
                  </a:cubicBezTo>
                  <a:cubicBezTo>
                    <a:pt x="170" y="305"/>
                    <a:pt x="170" y="305"/>
                    <a:pt x="170" y="305"/>
                  </a:cubicBezTo>
                  <a:cubicBezTo>
                    <a:pt x="262" y="213"/>
                    <a:pt x="262" y="213"/>
                    <a:pt x="262" y="213"/>
                  </a:cubicBezTo>
                  <a:cubicBezTo>
                    <a:pt x="247" y="194"/>
                    <a:pt x="247" y="194"/>
                    <a:pt x="247" y="194"/>
                  </a:cubicBezTo>
                  <a:cubicBezTo>
                    <a:pt x="228" y="170"/>
                    <a:pt x="228" y="138"/>
                    <a:pt x="247" y="114"/>
                  </a:cubicBezTo>
                  <a:cubicBezTo>
                    <a:pt x="262" y="94"/>
                    <a:pt x="262" y="94"/>
                    <a:pt x="262" y="94"/>
                  </a:cubicBezTo>
                  <a:cubicBezTo>
                    <a:pt x="170" y="3"/>
                    <a:pt x="170" y="3"/>
                    <a:pt x="170" y="3"/>
                  </a:cubicBezTo>
                  <a:cubicBezTo>
                    <a:pt x="160" y="2"/>
                    <a:pt x="160" y="2"/>
                    <a:pt x="160" y="2"/>
                  </a:cubicBezTo>
                  <a:cubicBezTo>
                    <a:pt x="136" y="0"/>
                    <a:pt x="113" y="8"/>
                    <a:pt x="96" y="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9" tIns="45719" rIns="91439" bIns="45719" numCol="1" anchor="t" anchorCtr="0" compatLnSpc="1">
              <a:prstTxWarp prst="textNoShape">
                <a:avLst/>
              </a:prstTxWarp>
            </a:bodyPr>
            <a:lstStyle/>
            <a:p>
              <a:endParaRPr lang="ja-JP" altLang="en-US" sz="1643"/>
            </a:p>
          </p:txBody>
        </p:sp>
        <p:sp>
          <p:nvSpPr>
            <p:cNvPr id="19" name="Freeform 15">
              <a:extLst>
                <a:ext uri="{FF2B5EF4-FFF2-40B4-BE49-F238E27FC236}">
                  <a16:creationId xmlns:a16="http://schemas.microsoft.com/office/drawing/2014/main" id="{0C0ED6F7-4472-7462-6917-EB4A8B439A67}"/>
                </a:ext>
              </a:extLst>
            </p:cNvPr>
            <p:cNvSpPr>
              <a:spLocks/>
            </p:cNvSpPr>
            <p:nvPr/>
          </p:nvSpPr>
          <p:spPr bwMode="auto">
            <a:xfrm>
              <a:off x="632877" y="608183"/>
              <a:ext cx="393781" cy="346248"/>
            </a:xfrm>
            <a:custGeom>
              <a:avLst/>
              <a:gdLst>
                <a:gd name="T0" fmla="*/ 194 w 308"/>
                <a:gd name="T1" fmla="*/ 15 h 262"/>
                <a:gd name="T2" fmla="*/ 114 w 308"/>
                <a:gd name="T3" fmla="*/ 15 h 262"/>
                <a:gd name="T4" fmla="*/ 94 w 308"/>
                <a:gd name="T5" fmla="*/ 0 h 262"/>
                <a:gd name="T6" fmla="*/ 3 w 308"/>
                <a:gd name="T7" fmla="*/ 92 h 262"/>
                <a:gd name="T8" fmla="*/ 2 w 308"/>
                <a:gd name="T9" fmla="*/ 102 h 262"/>
                <a:gd name="T10" fmla="*/ 25 w 308"/>
                <a:gd name="T11" fmla="*/ 166 h 262"/>
                <a:gd name="T12" fmla="*/ 98 w 308"/>
                <a:gd name="T13" fmla="*/ 239 h 262"/>
                <a:gd name="T14" fmla="*/ 154 w 308"/>
                <a:gd name="T15" fmla="*/ 262 h 262"/>
                <a:gd name="T16" fmla="*/ 210 w 308"/>
                <a:gd name="T17" fmla="*/ 239 h 262"/>
                <a:gd name="T18" fmla="*/ 283 w 308"/>
                <a:gd name="T19" fmla="*/ 166 h 262"/>
                <a:gd name="T20" fmla="*/ 306 w 308"/>
                <a:gd name="T21" fmla="*/ 102 h 262"/>
                <a:gd name="T22" fmla="*/ 305 w 308"/>
                <a:gd name="T23" fmla="*/ 92 h 262"/>
                <a:gd name="T24" fmla="*/ 214 w 308"/>
                <a:gd name="T25" fmla="*/ 0 h 262"/>
                <a:gd name="T26" fmla="*/ 194 w 308"/>
                <a:gd name="T27" fmla="*/ 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8" h="262">
                  <a:moveTo>
                    <a:pt x="194" y="15"/>
                  </a:moveTo>
                  <a:cubicBezTo>
                    <a:pt x="170" y="34"/>
                    <a:pt x="138" y="34"/>
                    <a:pt x="114" y="15"/>
                  </a:cubicBezTo>
                  <a:cubicBezTo>
                    <a:pt x="94" y="0"/>
                    <a:pt x="94" y="0"/>
                    <a:pt x="94" y="0"/>
                  </a:cubicBezTo>
                  <a:cubicBezTo>
                    <a:pt x="3" y="92"/>
                    <a:pt x="3" y="92"/>
                    <a:pt x="3" y="92"/>
                  </a:cubicBezTo>
                  <a:cubicBezTo>
                    <a:pt x="2" y="102"/>
                    <a:pt x="2" y="102"/>
                    <a:pt x="2" y="102"/>
                  </a:cubicBezTo>
                  <a:cubicBezTo>
                    <a:pt x="0" y="126"/>
                    <a:pt x="8" y="149"/>
                    <a:pt x="25" y="166"/>
                  </a:cubicBezTo>
                  <a:cubicBezTo>
                    <a:pt x="98" y="239"/>
                    <a:pt x="98" y="239"/>
                    <a:pt x="98" y="239"/>
                  </a:cubicBezTo>
                  <a:cubicBezTo>
                    <a:pt x="113" y="254"/>
                    <a:pt x="133" y="262"/>
                    <a:pt x="154" y="262"/>
                  </a:cubicBezTo>
                  <a:cubicBezTo>
                    <a:pt x="175" y="262"/>
                    <a:pt x="195" y="254"/>
                    <a:pt x="210" y="239"/>
                  </a:cubicBezTo>
                  <a:cubicBezTo>
                    <a:pt x="283" y="166"/>
                    <a:pt x="283" y="166"/>
                    <a:pt x="283" y="166"/>
                  </a:cubicBezTo>
                  <a:cubicBezTo>
                    <a:pt x="300" y="149"/>
                    <a:pt x="308" y="126"/>
                    <a:pt x="306" y="102"/>
                  </a:cubicBezTo>
                  <a:cubicBezTo>
                    <a:pt x="305" y="92"/>
                    <a:pt x="305" y="92"/>
                    <a:pt x="305" y="92"/>
                  </a:cubicBezTo>
                  <a:cubicBezTo>
                    <a:pt x="214" y="0"/>
                    <a:pt x="214" y="0"/>
                    <a:pt x="214" y="0"/>
                  </a:cubicBezTo>
                  <a:lnTo>
                    <a:pt x="194"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9" tIns="45719" rIns="91439" bIns="45719" numCol="1" anchor="t" anchorCtr="0" compatLnSpc="1">
              <a:prstTxWarp prst="textNoShape">
                <a:avLst/>
              </a:prstTxWarp>
            </a:bodyPr>
            <a:lstStyle/>
            <a:p>
              <a:endParaRPr lang="ja-JP" altLang="en-US" sz="1643"/>
            </a:p>
          </p:txBody>
        </p:sp>
        <p:sp>
          <p:nvSpPr>
            <p:cNvPr id="20" name="Freeform 16">
              <a:extLst>
                <a:ext uri="{FF2B5EF4-FFF2-40B4-BE49-F238E27FC236}">
                  <a16:creationId xmlns:a16="http://schemas.microsoft.com/office/drawing/2014/main" id="{CEAD66DF-4D71-178A-ADAE-FE920CDDC7AD}"/>
                </a:ext>
              </a:extLst>
            </p:cNvPr>
            <p:cNvSpPr>
              <a:spLocks/>
            </p:cNvSpPr>
            <p:nvPr/>
          </p:nvSpPr>
          <p:spPr bwMode="auto">
            <a:xfrm>
              <a:off x="875645" y="357202"/>
              <a:ext cx="345355" cy="406694"/>
            </a:xfrm>
            <a:custGeom>
              <a:avLst/>
              <a:gdLst>
                <a:gd name="T0" fmla="*/ 102 w 270"/>
                <a:gd name="T1" fmla="*/ 2 h 308"/>
                <a:gd name="T2" fmla="*/ 92 w 270"/>
                <a:gd name="T3" fmla="*/ 3 h 308"/>
                <a:gd name="T4" fmla="*/ 0 w 270"/>
                <a:gd name="T5" fmla="*/ 94 h 308"/>
                <a:gd name="T6" fmla="*/ 16 w 270"/>
                <a:gd name="T7" fmla="*/ 114 h 308"/>
                <a:gd name="T8" fmla="*/ 16 w 270"/>
                <a:gd name="T9" fmla="*/ 194 h 308"/>
                <a:gd name="T10" fmla="*/ 0 w 270"/>
                <a:gd name="T11" fmla="*/ 213 h 308"/>
                <a:gd name="T12" fmla="*/ 92 w 270"/>
                <a:gd name="T13" fmla="*/ 305 h 308"/>
                <a:gd name="T14" fmla="*/ 102 w 270"/>
                <a:gd name="T15" fmla="*/ 306 h 308"/>
                <a:gd name="T16" fmla="*/ 166 w 270"/>
                <a:gd name="T17" fmla="*/ 283 h 308"/>
                <a:gd name="T18" fmla="*/ 239 w 270"/>
                <a:gd name="T19" fmla="*/ 210 h 308"/>
                <a:gd name="T20" fmla="*/ 239 w 270"/>
                <a:gd name="T21" fmla="*/ 98 h 308"/>
                <a:gd name="T22" fmla="*/ 166 w 270"/>
                <a:gd name="T23" fmla="*/ 25 h 308"/>
                <a:gd name="T24" fmla="*/ 102 w 270"/>
                <a:gd name="T25" fmla="*/ 2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0" h="308">
                  <a:moveTo>
                    <a:pt x="102" y="2"/>
                  </a:moveTo>
                  <a:cubicBezTo>
                    <a:pt x="92" y="3"/>
                    <a:pt x="92" y="3"/>
                    <a:pt x="92" y="3"/>
                  </a:cubicBezTo>
                  <a:cubicBezTo>
                    <a:pt x="0" y="94"/>
                    <a:pt x="0" y="94"/>
                    <a:pt x="0" y="94"/>
                  </a:cubicBezTo>
                  <a:cubicBezTo>
                    <a:pt x="16" y="114"/>
                    <a:pt x="16" y="114"/>
                    <a:pt x="16" y="114"/>
                  </a:cubicBezTo>
                  <a:cubicBezTo>
                    <a:pt x="34" y="138"/>
                    <a:pt x="34" y="170"/>
                    <a:pt x="16" y="194"/>
                  </a:cubicBezTo>
                  <a:cubicBezTo>
                    <a:pt x="0" y="213"/>
                    <a:pt x="0" y="213"/>
                    <a:pt x="0" y="213"/>
                  </a:cubicBezTo>
                  <a:cubicBezTo>
                    <a:pt x="92" y="305"/>
                    <a:pt x="92" y="305"/>
                    <a:pt x="92" y="305"/>
                  </a:cubicBezTo>
                  <a:cubicBezTo>
                    <a:pt x="102" y="306"/>
                    <a:pt x="102" y="306"/>
                    <a:pt x="102" y="306"/>
                  </a:cubicBezTo>
                  <a:cubicBezTo>
                    <a:pt x="126" y="308"/>
                    <a:pt x="149" y="300"/>
                    <a:pt x="166" y="283"/>
                  </a:cubicBezTo>
                  <a:cubicBezTo>
                    <a:pt x="239" y="210"/>
                    <a:pt x="239" y="210"/>
                    <a:pt x="239" y="210"/>
                  </a:cubicBezTo>
                  <a:cubicBezTo>
                    <a:pt x="270" y="179"/>
                    <a:pt x="270" y="129"/>
                    <a:pt x="239" y="98"/>
                  </a:cubicBezTo>
                  <a:cubicBezTo>
                    <a:pt x="166" y="25"/>
                    <a:pt x="166" y="25"/>
                    <a:pt x="166" y="25"/>
                  </a:cubicBezTo>
                  <a:cubicBezTo>
                    <a:pt x="149" y="8"/>
                    <a:pt x="126" y="0"/>
                    <a:pt x="102"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9" tIns="45719" rIns="91439" bIns="45719" numCol="1" anchor="t" anchorCtr="0" compatLnSpc="1">
              <a:prstTxWarp prst="textNoShape">
                <a:avLst/>
              </a:prstTxWarp>
            </a:bodyPr>
            <a:lstStyle/>
            <a:p>
              <a:endParaRPr lang="ja-JP" altLang="en-US" sz="1643"/>
            </a:p>
          </p:txBody>
        </p:sp>
        <p:sp>
          <p:nvSpPr>
            <p:cNvPr id="21" name="Freeform 17">
              <a:extLst>
                <a:ext uri="{FF2B5EF4-FFF2-40B4-BE49-F238E27FC236}">
                  <a16:creationId xmlns:a16="http://schemas.microsoft.com/office/drawing/2014/main" id="{B612827B-F7BB-9E36-3105-E3F417270A4B}"/>
                </a:ext>
              </a:extLst>
            </p:cNvPr>
            <p:cNvSpPr>
              <a:spLocks/>
            </p:cNvSpPr>
            <p:nvPr/>
          </p:nvSpPr>
          <p:spPr bwMode="auto">
            <a:xfrm>
              <a:off x="686401" y="412392"/>
              <a:ext cx="273990" cy="296315"/>
            </a:xfrm>
            <a:custGeom>
              <a:avLst/>
              <a:gdLst>
                <a:gd name="T0" fmla="*/ 40 w 214"/>
                <a:gd name="T1" fmla="*/ 40 h 224"/>
                <a:gd name="T2" fmla="*/ 40 w 214"/>
                <a:gd name="T3" fmla="*/ 40 h 224"/>
                <a:gd name="T4" fmla="*/ 40 w 214"/>
                <a:gd name="T5" fmla="*/ 184 h 224"/>
                <a:gd name="T6" fmla="*/ 184 w 214"/>
                <a:gd name="T7" fmla="*/ 184 h 224"/>
                <a:gd name="T8" fmla="*/ 214 w 214"/>
                <a:gd name="T9" fmla="*/ 112 h 224"/>
                <a:gd name="T10" fmla="*/ 184 w 214"/>
                <a:gd name="T11" fmla="*/ 40 h 224"/>
                <a:gd name="T12" fmla="*/ 40 w 214"/>
                <a:gd name="T13" fmla="*/ 40 h 224"/>
              </a:gdLst>
              <a:ahLst/>
              <a:cxnLst>
                <a:cxn ang="0">
                  <a:pos x="T0" y="T1"/>
                </a:cxn>
                <a:cxn ang="0">
                  <a:pos x="T2" y="T3"/>
                </a:cxn>
                <a:cxn ang="0">
                  <a:pos x="T4" y="T5"/>
                </a:cxn>
                <a:cxn ang="0">
                  <a:pos x="T6" y="T7"/>
                </a:cxn>
                <a:cxn ang="0">
                  <a:pos x="T8" y="T9"/>
                </a:cxn>
                <a:cxn ang="0">
                  <a:pos x="T10" y="T11"/>
                </a:cxn>
                <a:cxn ang="0">
                  <a:pos x="T12" y="T13"/>
                </a:cxn>
              </a:cxnLst>
              <a:rect l="0" t="0" r="r" b="b"/>
              <a:pathLst>
                <a:path w="214" h="224">
                  <a:moveTo>
                    <a:pt x="40" y="40"/>
                  </a:moveTo>
                  <a:cubicBezTo>
                    <a:pt x="40" y="40"/>
                    <a:pt x="40" y="40"/>
                    <a:pt x="40" y="40"/>
                  </a:cubicBezTo>
                  <a:cubicBezTo>
                    <a:pt x="0" y="79"/>
                    <a:pt x="0" y="144"/>
                    <a:pt x="40" y="184"/>
                  </a:cubicBezTo>
                  <a:cubicBezTo>
                    <a:pt x="80" y="224"/>
                    <a:pt x="145" y="224"/>
                    <a:pt x="184" y="184"/>
                  </a:cubicBezTo>
                  <a:cubicBezTo>
                    <a:pt x="204" y="165"/>
                    <a:pt x="214" y="139"/>
                    <a:pt x="214" y="112"/>
                  </a:cubicBezTo>
                  <a:cubicBezTo>
                    <a:pt x="214" y="85"/>
                    <a:pt x="204" y="59"/>
                    <a:pt x="184" y="40"/>
                  </a:cubicBezTo>
                  <a:cubicBezTo>
                    <a:pt x="145" y="0"/>
                    <a:pt x="80" y="0"/>
                    <a:pt x="40" y="4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9" tIns="45719" rIns="91439" bIns="45719" numCol="1" anchor="t" anchorCtr="0" compatLnSpc="1">
              <a:prstTxWarp prst="textNoShape">
                <a:avLst/>
              </a:prstTxWarp>
            </a:bodyPr>
            <a:lstStyle/>
            <a:p>
              <a:endParaRPr lang="ja-JP" altLang="en-US" sz="1643"/>
            </a:p>
          </p:txBody>
        </p:sp>
        <p:sp>
          <p:nvSpPr>
            <p:cNvPr id="22" name="Freeform 18">
              <a:extLst>
                <a:ext uri="{FF2B5EF4-FFF2-40B4-BE49-F238E27FC236}">
                  <a16:creationId xmlns:a16="http://schemas.microsoft.com/office/drawing/2014/main" id="{594F6209-E2F7-713F-AE0F-8C15074E4839}"/>
                </a:ext>
              </a:extLst>
            </p:cNvPr>
            <p:cNvSpPr>
              <a:spLocks/>
            </p:cNvSpPr>
            <p:nvPr/>
          </p:nvSpPr>
          <p:spPr bwMode="auto">
            <a:xfrm>
              <a:off x="669834" y="196890"/>
              <a:ext cx="319868" cy="266092"/>
            </a:xfrm>
            <a:custGeom>
              <a:avLst/>
              <a:gdLst>
                <a:gd name="T0" fmla="*/ 89 w 250"/>
                <a:gd name="T1" fmla="*/ 20 h 201"/>
                <a:gd name="T2" fmla="*/ 16 w 250"/>
                <a:gd name="T3" fmla="*/ 93 h 201"/>
                <a:gd name="T4" fmla="*/ 1 w 250"/>
                <a:gd name="T5" fmla="*/ 134 h 201"/>
                <a:gd name="T6" fmla="*/ 68 w 250"/>
                <a:gd name="T7" fmla="*/ 201 h 201"/>
                <a:gd name="T8" fmla="*/ 182 w 250"/>
                <a:gd name="T9" fmla="*/ 201 h 201"/>
                <a:gd name="T10" fmla="*/ 249 w 250"/>
                <a:gd name="T11" fmla="*/ 134 h 201"/>
                <a:gd name="T12" fmla="*/ 234 w 250"/>
                <a:gd name="T13" fmla="*/ 93 h 201"/>
                <a:gd name="T14" fmla="*/ 161 w 250"/>
                <a:gd name="T15" fmla="*/ 20 h 201"/>
                <a:gd name="T16" fmla="*/ 89 w 250"/>
                <a:gd name="T17" fmla="*/ 20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0" h="201">
                  <a:moveTo>
                    <a:pt x="89" y="20"/>
                  </a:moveTo>
                  <a:cubicBezTo>
                    <a:pt x="16" y="93"/>
                    <a:pt x="16" y="93"/>
                    <a:pt x="16" y="93"/>
                  </a:cubicBezTo>
                  <a:cubicBezTo>
                    <a:pt x="5" y="104"/>
                    <a:pt x="0" y="120"/>
                    <a:pt x="1" y="134"/>
                  </a:cubicBezTo>
                  <a:cubicBezTo>
                    <a:pt x="68" y="201"/>
                    <a:pt x="68" y="201"/>
                    <a:pt x="68" y="201"/>
                  </a:cubicBezTo>
                  <a:cubicBezTo>
                    <a:pt x="101" y="175"/>
                    <a:pt x="149" y="175"/>
                    <a:pt x="182" y="201"/>
                  </a:cubicBezTo>
                  <a:cubicBezTo>
                    <a:pt x="249" y="134"/>
                    <a:pt x="249" y="134"/>
                    <a:pt x="249" y="134"/>
                  </a:cubicBezTo>
                  <a:cubicBezTo>
                    <a:pt x="250" y="120"/>
                    <a:pt x="245" y="104"/>
                    <a:pt x="234" y="93"/>
                  </a:cubicBezTo>
                  <a:cubicBezTo>
                    <a:pt x="161" y="20"/>
                    <a:pt x="161" y="20"/>
                    <a:pt x="161" y="20"/>
                  </a:cubicBezTo>
                  <a:cubicBezTo>
                    <a:pt x="141" y="0"/>
                    <a:pt x="109" y="0"/>
                    <a:pt x="89" y="20"/>
                  </a:cubicBezTo>
                  <a:close/>
                </a:path>
              </a:pathLst>
            </a:custGeom>
            <a:solidFill>
              <a:srgbClr val="73BE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9" tIns="45719" rIns="91439" bIns="45719" numCol="1" anchor="t" anchorCtr="0" compatLnSpc="1">
              <a:prstTxWarp prst="textNoShape">
                <a:avLst/>
              </a:prstTxWarp>
            </a:bodyPr>
            <a:lstStyle/>
            <a:p>
              <a:endParaRPr lang="ja-JP" altLang="en-US" sz="1643"/>
            </a:p>
          </p:txBody>
        </p:sp>
        <p:sp>
          <p:nvSpPr>
            <p:cNvPr id="23" name="Freeform 19">
              <a:extLst>
                <a:ext uri="{FF2B5EF4-FFF2-40B4-BE49-F238E27FC236}">
                  <a16:creationId xmlns:a16="http://schemas.microsoft.com/office/drawing/2014/main" id="{745DA4C3-5168-DBA4-B6DD-2DA3AF261936}"/>
                </a:ext>
              </a:extLst>
            </p:cNvPr>
            <p:cNvSpPr>
              <a:spLocks/>
            </p:cNvSpPr>
            <p:nvPr/>
          </p:nvSpPr>
          <p:spPr bwMode="auto">
            <a:xfrm>
              <a:off x="478041" y="395309"/>
              <a:ext cx="256786" cy="330480"/>
            </a:xfrm>
            <a:custGeom>
              <a:avLst/>
              <a:gdLst>
                <a:gd name="T0" fmla="*/ 93 w 201"/>
                <a:gd name="T1" fmla="*/ 16 h 250"/>
                <a:gd name="T2" fmla="*/ 20 w 201"/>
                <a:gd name="T3" fmla="*/ 89 h 250"/>
                <a:gd name="T4" fmla="*/ 20 w 201"/>
                <a:gd name="T5" fmla="*/ 161 h 250"/>
                <a:gd name="T6" fmla="*/ 93 w 201"/>
                <a:gd name="T7" fmla="*/ 234 h 250"/>
                <a:gd name="T8" fmla="*/ 134 w 201"/>
                <a:gd name="T9" fmla="*/ 249 h 250"/>
                <a:gd name="T10" fmla="*/ 201 w 201"/>
                <a:gd name="T11" fmla="*/ 182 h 250"/>
                <a:gd name="T12" fmla="*/ 201 w 201"/>
                <a:gd name="T13" fmla="*/ 68 h 250"/>
                <a:gd name="T14" fmla="*/ 134 w 201"/>
                <a:gd name="T15" fmla="*/ 1 h 250"/>
                <a:gd name="T16" fmla="*/ 93 w 201"/>
                <a:gd name="T17" fmla="*/ 16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1" h="250">
                  <a:moveTo>
                    <a:pt x="93" y="16"/>
                  </a:moveTo>
                  <a:cubicBezTo>
                    <a:pt x="20" y="89"/>
                    <a:pt x="20" y="89"/>
                    <a:pt x="20" y="89"/>
                  </a:cubicBezTo>
                  <a:cubicBezTo>
                    <a:pt x="0" y="109"/>
                    <a:pt x="0" y="141"/>
                    <a:pt x="20" y="161"/>
                  </a:cubicBezTo>
                  <a:cubicBezTo>
                    <a:pt x="93" y="234"/>
                    <a:pt x="93" y="234"/>
                    <a:pt x="93" y="234"/>
                  </a:cubicBezTo>
                  <a:cubicBezTo>
                    <a:pt x="104" y="245"/>
                    <a:pt x="120" y="250"/>
                    <a:pt x="134" y="249"/>
                  </a:cubicBezTo>
                  <a:cubicBezTo>
                    <a:pt x="201" y="182"/>
                    <a:pt x="201" y="182"/>
                    <a:pt x="201" y="182"/>
                  </a:cubicBezTo>
                  <a:cubicBezTo>
                    <a:pt x="175" y="149"/>
                    <a:pt x="175" y="101"/>
                    <a:pt x="201" y="68"/>
                  </a:cubicBezTo>
                  <a:cubicBezTo>
                    <a:pt x="134" y="1"/>
                    <a:pt x="134" y="1"/>
                    <a:pt x="134" y="1"/>
                  </a:cubicBezTo>
                  <a:cubicBezTo>
                    <a:pt x="120" y="0"/>
                    <a:pt x="104" y="4"/>
                    <a:pt x="93" y="16"/>
                  </a:cubicBez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9" tIns="45719" rIns="91439" bIns="45719" numCol="1" anchor="t" anchorCtr="0" compatLnSpc="1">
              <a:prstTxWarp prst="textNoShape">
                <a:avLst/>
              </a:prstTxWarp>
            </a:bodyPr>
            <a:lstStyle/>
            <a:p>
              <a:endParaRPr lang="ja-JP" altLang="en-US" sz="1643"/>
            </a:p>
          </p:txBody>
        </p:sp>
        <p:sp>
          <p:nvSpPr>
            <p:cNvPr id="24" name="Freeform 20">
              <a:extLst>
                <a:ext uri="{FF2B5EF4-FFF2-40B4-BE49-F238E27FC236}">
                  <a16:creationId xmlns:a16="http://schemas.microsoft.com/office/drawing/2014/main" id="{2BBA1C81-68BE-2385-2F3B-B8127D7B1886}"/>
                </a:ext>
              </a:extLst>
            </p:cNvPr>
            <p:cNvSpPr>
              <a:spLocks/>
            </p:cNvSpPr>
            <p:nvPr/>
          </p:nvSpPr>
          <p:spPr bwMode="auto">
            <a:xfrm>
              <a:off x="669834" y="658116"/>
              <a:ext cx="319868" cy="266092"/>
            </a:xfrm>
            <a:custGeom>
              <a:avLst/>
              <a:gdLst>
                <a:gd name="T0" fmla="*/ 68 w 250"/>
                <a:gd name="T1" fmla="*/ 0 h 201"/>
                <a:gd name="T2" fmla="*/ 1 w 250"/>
                <a:gd name="T3" fmla="*/ 67 h 201"/>
                <a:gd name="T4" fmla="*/ 16 w 250"/>
                <a:gd name="T5" fmla="*/ 108 h 201"/>
                <a:gd name="T6" fmla="*/ 89 w 250"/>
                <a:gd name="T7" fmla="*/ 181 h 201"/>
                <a:gd name="T8" fmla="*/ 161 w 250"/>
                <a:gd name="T9" fmla="*/ 181 h 201"/>
                <a:gd name="T10" fmla="*/ 234 w 250"/>
                <a:gd name="T11" fmla="*/ 108 h 201"/>
                <a:gd name="T12" fmla="*/ 249 w 250"/>
                <a:gd name="T13" fmla="*/ 67 h 201"/>
                <a:gd name="T14" fmla="*/ 182 w 250"/>
                <a:gd name="T15" fmla="*/ 0 h 201"/>
                <a:gd name="T16" fmla="*/ 68 w 250"/>
                <a:gd name="T17" fmla="*/ 0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0" h="201">
                  <a:moveTo>
                    <a:pt x="68" y="0"/>
                  </a:moveTo>
                  <a:cubicBezTo>
                    <a:pt x="1" y="67"/>
                    <a:pt x="1" y="67"/>
                    <a:pt x="1" y="67"/>
                  </a:cubicBezTo>
                  <a:cubicBezTo>
                    <a:pt x="0" y="81"/>
                    <a:pt x="5" y="97"/>
                    <a:pt x="16" y="108"/>
                  </a:cubicBezTo>
                  <a:cubicBezTo>
                    <a:pt x="89" y="181"/>
                    <a:pt x="89" y="181"/>
                    <a:pt x="89" y="181"/>
                  </a:cubicBezTo>
                  <a:cubicBezTo>
                    <a:pt x="109" y="201"/>
                    <a:pt x="141" y="201"/>
                    <a:pt x="161" y="181"/>
                  </a:cubicBezTo>
                  <a:cubicBezTo>
                    <a:pt x="234" y="108"/>
                    <a:pt x="234" y="108"/>
                    <a:pt x="234" y="108"/>
                  </a:cubicBezTo>
                  <a:cubicBezTo>
                    <a:pt x="245" y="97"/>
                    <a:pt x="250" y="81"/>
                    <a:pt x="249" y="67"/>
                  </a:cubicBezTo>
                  <a:cubicBezTo>
                    <a:pt x="182" y="0"/>
                    <a:pt x="182" y="0"/>
                    <a:pt x="182" y="0"/>
                  </a:cubicBezTo>
                  <a:cubicBezTo>
                    <a:pt x="149" y="26"/>
                    <a:pt x="101" y="26"/>
                    <a:pt x="68" y="0"/>
                  </a:cubicBezTo>
                  <a:close/>
                </a:path>
              </a:pathLst>
            </a:custGeom>
            <a:solidFill>
              <a:srgbClr val="808D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9" tIns="45719" rIns="91439" bIns="45719" numCol="1" anchor="t" anchorCtr="0" compatLnSpc="1">
              <a:prstTxWarp prst="textNoShape">
                <a:avLst/>
              </a:prstTxWarp>
            </a:bodyPr>
            <a:lstStyle/>
            <a:p>
              <a:endParaRPr lang="ja-JP" altLang="en-US" sz="1643"/>
            </a:p>
          </p:txBody>
        </p:sp>
        <p:sp>
          <p:nvSpPr>
            <p:cNvPr id="25" name="Freeform 21">
              <a:extLst>
                <a:ext uri="{FF2B5EF4-FFF2-40B4-BE49-F238E27FC236}">
                  <a16:creationId xmlns:a16="http://schemas.microsoft.com/office/drawing/2014/main" id="{D7EA16C2-73C5-82E3-CFCB-DDCCA927B6D0}"/>
                </a:ext>
              </a:extLst>
            </p:cNvPr>
            <p:cNvSpPr>
              <a:spLocks/>
            </p:cNvSpPr>
            <p:nvPr/>
          </p:nvSpPr>
          <p:spPr bwMode="auto">
            <a:xfrm>
              <a:off x="924071" y="395309"/>
              <a:ext cx="257423" cy="330480"/>
            </a:xfrm>
            <a:custGeom>
              <a:avLst/>
              <a:gdLst>
                <a:gd name="T0" fmla="*/ 67 w 201"/>
                <a:gd name="T1" fmla="*/ 1 h 250"/>
                <a:gd name="T2" fmla="*/ 0 w 201"/>
                <a:gd name="T3" fmla="*/ 68 h 250"/>
                <a:gd name="T4" fmla="*/ 0 w 201"/>
                <a:gd name="T5" fmla="*/ 182 h 250"/>
                <a:gd name="T6" fmla="*/ 67 w 201"/>
                <a:gd name="T7" fmla="*/ 249 h 250"/>
                <a:gd name="T8" fmla="*/ 108 w 201"/>
                <a:gd name="T9" fmla="*/ 234 h 250"/>
                <a:gd name="T10" fmla="*/ 181 w 201"/>
                <a:gd name="T11" fmla="*/ 161 h 250"/>
                <a:gd name="T12" fmla="*/ 181 w 201"/>
                <a:gd name="T13" fmla="*/ 89 h 250"/>
                <a:gd name="T14" fmla="*/ 108 w 201"/>
                <a:gd name="T15" fmla="*/ 16 h 250"/>
                <a:gd name="T16" fmla="*/ 67 w 201"/>
                <a:gd name="T17" fmla="*/ 1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1" h="250">
                  <a:moveTo>
                    <a:pt x="67" y="1"/>
                  </a:moveTo>
                  <a:cubicBezTo>
                    <a:pt x="0" y="68"/>
                    <a:pt x="0" y="68"/>
                    <a:pt x="0" y="68"/>
                  </a:cubicBezTo>
                  <a:cubicBezTo>
                    <a:pt x="26" y="101"/>
                    <a:pt x="26" y="149"/>
                    <a:pt x="0" y="182"/>
                  </a:cubicBezTo>
                  <a:cubicBezTo>
                    <a:pt x="67" y="249"/>
                    <a:pt x="67" y="249"/>
                    <a:pt x="67" y="249"/>
                  </a:cubicBezTo>
                  <a:cubicBezTo>
                    <a:pt x="81" y="250"/>
                    <a:pt x="97" y="245"/>
                    <a:pt x="108" y="234"/>
                  </a:cubicBezTo>
                  <a:cubicBezTo>
                    <a:pt x="181" y="161"/>
                    <a:pt x="181" y="161"/>
                    <a:pt x="181" y="161"/>
                  </a:cubicBezTo>
                  <a:cubicBezTo>
                    <a:pt x="201" y="141"/>
                    <a:pt x="201" y="109"/>
                    <a:pt x="181" y="89"/>
                  </a:cubicBezTo>
                  <a:cubicBezTo>
                    <a:pt x="108" y="16"/>
                    <a:pt x="108" y="16"/>
                    <a:pt x="108" y="16"/>
                  </a:cubicBezTo>
                  <a:cubicBezTo>
                    <a:pt x="97" y="4"/>
                    <a:pt x="81" y="0"/>
                    <a:pt x="67" y="1"/>
                  </a:cubicBezTo>
                  <a:close/>
                </a:path>
              </a:pathLst>
            </a:custGeom>
            <a:solidFill>
              <a:srgbClr val="E41B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9" tIns="45719" rIns="91439" bIns="45719" numCol="1" anchor="t" anchorCtr="0" compatLnSpc="1">
              <a:prstTxWarp prst="textNoShape">
                <a:avLst/>
              </a:prstTxWarp>
            </a:bodyPr>
            <a:lstStyle/>
            <a:p>
              <a:endParaRPr lang="ja-JP" altLang="en-US" sz="1643"/>
            </a:p>
          </p:txBody>
        </p:sp>
        <p:sp>
          <p:nvSpPr>
            <p:cNvPr id="26" name="Freeform 22">
              <a:extLst>
                <a:ext uri="{FF2B5EF4-FFF2-40B4-BE49-F238E27FC236}">
                  <a16:creationId xmlns:a16="http://schemas.microsoft.com/office/drawing/2014/main" id="{F7CE07B6-0020-DD44-7DF3-85BD85AFA360}"/>
                </a:ext>
              </a:extLst>
            </p:cNvPr>
            <p:cNvSpPr>
              <a:spLocks/>
            </p:cNvSpPr>
            <p:nvPr/>
          </p:nvSpPr>
          <p:spPr bwMode="auto">
            <a:xfrm>
              <a:off x="725906" y="453784"/>
              <a:ext cx="207086" cy="213530"/>
            </a:xfrm>
            <a:custGeom>
              <a:avLst/>
              <a:gdLst>
                <a:gd name="T0" fmla="*/ 133 w 162"/>
                <a:gd name="T1" fmla="*/ 28 h 162"/>
                <a:gd name="T2" fmla="*/ 133 w 162"/>
                <a:gd name="T3" fmla="*/ 133 h 162"/>
                <a:gd name="T4" fmla="*/ 29 w 162"/>
                <a:gd name="T5" fmla="*/ 133 h 162"/>
                <a:gd name="T6" fmla="*/ 29 w 162"/>
                <a:gd name="T7" fmla="*/ 28 h 162"/>
                <a:gd name="T8" fmla="*/ 133 w 162"/>
                <a:gd name="T9" fmla="*/ 28 h 162"/>
              </a:gdLst>
              <a:ahLst/>
              <a:cxnLst>
                <a:cxn ang="0">
                  <a:pos x="T0" y="T1"/>
                </a:cxn>
                <a:cxn ang="0">
                  <a:pos x="T2" y="T3"/>
                </a:cxn>
                <a:cxn ang="0">
                  <a:pos x="T4" y="T5"/>
                </a:cxn>
                <a:cxn ang="0">
                  <a:pos x="T6" y="T7"/>
                </a:cxn>
                <a:cxn ang="0">
                  <a:pos x="T8" y="T9"/>
                </a:cxn>
              </a:cxnLst>
              <a:rect l="0" t="0" r="r" b="b"/>
              <a:pathLst>
                <a:path w="162" h="162">
                  <a:moveTo>
                    <a:pt x="133" y="28"/>
                  </a:moveTo>
                  <a:cubicBezTo>
                    <a:pt x="162" y="57"/>
                    <a:pt x="162" y="104"/>
                    <a:pt x="133" y="133"/>
                  </a:cubicBezTo>
                  <a:cubicBezTo>
                    <a:pt x="105" y="162"/>
                    <a:pt x="58" y="162"/>
                    <a:pt x="29" y="133"/>
                  </a:cubicBezTo>
                  <a:cubicBezTo>
                    <a:pt x="0" y="104"/>
                    <a:pt x="0" y="57"/>
                    <a:pt x="29" y="28"/>
                  </a:cubicBezTo>
                  <a:cubicBezTo>
                    <a:pt x="58" y="0"/>
                    <a:pt x="105" y="0"/>
                    <a:pt x="133" y="28"/>
                  </a:cubicBez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9" tIns="45719" rIns="91439" bIns="45719" numCol="1" anchor="t" anchorCtr="0" compatLnSpc="1">
              <a:prstTxWarp prst="textNoShape">
                <a:avLst/>
              </a:prstTxWarp>
            </a:bodyPr>
            <a:lstStyle/>
            <a:p>
              <a:endParaRPr lang="ja-JP" altLang="en-US" sz="1643"/>
            </a:p>
          </p:txBody>
        </p:sp>
      </p:grpSp>
      <p:pic>
        <p:nvPicPr>
          <p:cNvPr id="29" name="図 28" descr="カレンダー&#10;&#10;自動的に生成された説明">
            <a:extLst>
              <a:ext uri="{FF2B5EF4-FFF2-40B4-BE49-F238E27FC236}">
                <a16:creationId xmlns:a16="http://schemas.microsoft.com/office/drawing/2014/main" id="{28BBD1DA-7DEB-001E-3622-90742EBCC427}"/>
              </a:ext>
            </a:extLst>
          </p:cNvPr>
          <p:cNvPicPr>
            <a:picLocks noChangeAspect="1"/>
          </p:cNvPicPr>
          <p:nvPr/>
        </p:nvPicPr>
        <p:blipFill>
          <a:blip r:embed="rId5"/>
          <a:stretch>
            <a:fillRect/>
          </a:stretch>
        </p:blipFill>
        <p:spPr>
          <a:xfrm>
            <a:off x="6140460" y="1834162"/>
            <a:ext cx="5498808" cy="3583549"/>
          </a:xfrm>
          <a:prstGeom prst="rect">
            <a:avLst/>
          </a:prstGeom>
        </p:spPr>
      </p:pic>
      <p:sp>
        <p:nvSpPr>
          <p:cNvPr id="31" name="四角形: 角を丸くする 30">
            <a:extLst>
              <a:ext uri="{FF2B5EF4-FFF2-40B4-BE49-F238E27FC236}">
                <a16:creationId xmlns:a16="http://schemas.microsoft.com/office/drawing/2014/main" id="{B5F9F9C9-72AE-199B-058C-691C85FA2349}"/>
              </a:ext>
            </a:extLst>
          </p:cNvPr>
          <p:cNvSpPr/>
          <p:nvPr/>
        </p:nvSpPr>
        <p:spPr>
          <a:xfrm>
            <a:off x="6491359" y="2881895"/>
            <a:ext cx="1221830" cy="125539"/>
          </a:xfrm>
          <a:prstGeom prst="roundRect">
            <a:avLst/>
          </a:prstGeom>
          <a:noFill/>
          <a:ln>
            <a:solidFill>
              <a:srgbClr val="1594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43"/>
          </a:p>
        </p:txBody>
      </p:sp>
      <p:sp>
        <p:nvSpPr>
          <p:cNvPr id="32" name="四角形: 角を丸くする 31">
            <a:extLst>
              <a:ext uri="{FF2B5EF4-FFF2-40B4-BE49-F238E27FC236}">
                <a16:creationId xmlns:a16="http://schemas.microsoft.com/office/drawing/2014/main" id="{B729C683-4B7B-2EE2-D86E-4918B1039AE8}"/>
              </a:ext>
            </a:extLst>
          </p:cNvPr>
          <p:cNvSpPr/>
          <p:nvPr/>
        </p:nvSpPr>
        <p:spPr>
          <a:xfrm>
            <a:off x="7965161" y="2985112"/>
            <a:ext cx="1221830" cy="125539"/>
          </a:xfrm>
          <a:prstGeom prst="roundRect">
            <a:avLst/>
          </a:prstGeom>
          <a:noFill/>
          <a:ln>
            <a:solidFill>
              <a:srgbClr val="1594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43"/>
          </a:p>
        </p:txBody>
      </p:sp>
      <p:sp>
        <p:nvSpPr>
          <p:cNvPr id="33" name="二等辺三角形 32">
            <a:extLst>
              <a:ext uri="{FF2B5EF4-FFF2-40B4-BE49-F238E27FC236}">
                <a16:creationId xmlns:a16="http://schemas.microsoft.com/office/drawing/2014/main" id="{F77EAB9F-372E-F24F-62E6-ACBE9847ED66}"/>
              </a:ext>
            </a:extLst>
          </p:cNvPr>
          <p:cNvSpPr/>
          <p:nvPr/>
        </p:nvSpPr>
        <p:spPr>
          <a:xfrm rot="12337725">
            <a:off x="8072964" y="2708897"/>
            <a:ext cx="42364" cy="92501"/>
          </a:xfrm>
          <a:prstGeom prst="triangle">
            <a:avLst/>
          </a:prstGeom>
          <a:solidFill>
            <a:srgbClr val="1594D2"/>
          </a:solidFill>
          <a:ln>
            <a:solidFill>
              <a:srgbClr val="1594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43"/>
          </a:p>
        </p:txBody>
      </p:sp>
      <p:sp>
        <p:nvSpPr>
          <p:cNvPr id="34" name="二等辺三角形 33">
            <a:extLst>
              <a:ext uri="{FF2B5EF4-FFF2-40B4-BE49-F238E27FC236}">
                <a16:creationId xmlns:a16="http://schemas.microsoft.com/office/drawing/2014/main" id="{022FCC61-CCC9-025F-4D47-1DF3B9EDE3AA}"/>
              </a:ext>
            </a:extLst>
          </p:cNvPr>
          <p:cNvSpPr/>
          <p:nvPr/>
        </p:nvSpPr>
        <p:spPr>
          <a:xfrm rot="9505658">
            <a:off x="7969120" y="2705116"/>
            <a:ext cx="42364" cy="92501"/>
          </a:xfrm>
          <a:prstGeom prst="triangle">
            <a:avLst/>
          </a:prstGeom>
          <a:solidFill>
            <a:srgbClr val="1594D2"/>
          </a:solidFill>
          <a:ln>
            <a:solidFill>
              <a:srgbClr val="1594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43"/>
          </a:p>
        </p:txBody>
      </p:sp>
      <p:sp>
        <p:nvSpPr>
          <p:cNvPr id="36" name="吹き出し: 四角形 35">
            <a:extLst>
              <a:ext uri="{FF2B5EF4-FFF2-40B4-BE49-F238E27FC236}">
                <a16:creationId xmlns:a16="http://schemas.microsoft.com/office/drawing/2014/main" id="{4FE58AEA-99EE-E849-F20B-746885F2ECBA}"/>
              </a:ext>
            </a:extLst>
          </p:cNvPr>
          <p:cNvSpPr/>
          <p:nvPr/>
        </p:nvSpPr>
        <p:spPr>
          <a:xfrm>
            <a:off x="9218609" y="2781251"/>
            <a:ext cx="1724984" cy="786589"/>
          </a:xfrm>
          <a:prstGeom prst="wedgeRectCallout">
            <a:avLst>
              <a:gd name="adj1" fmla="val -67335"/>
              <a:gd name="adj2" fmla="val 19517"/>
            </a:avLst>
          </a:prstGeom>
          <a:solidFill>
            <a:srgbClr val="1594D2"/>
          </a:solidFill>
          <a:ln>
            <a:solidFill>
              <a:srgbClr val="1594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latin typeface="+mn-ea"/>
              </a:rPr>
              <a:t>グリッド</a:t>
            </a:r>
            <a:r>
              <a:rPr kumimoji="1" lang="ja-JP" altLang="en-US" sz="1100" b="1" dirty="0">
                <a:latin typeface="+mn-ea"/>
              </a:rPr>
              <a:t>に</a:t>
            </a:r>
            <a:r>
              <a:rPr kumimoji="1" lang="ja-JP" altLang="en-US" sz="1200" b="1" dirty="0">
                <a:latin typeface="+mn-ea"/>
              </a:rPr>
              <a:t>合</a:t>
            </a:r>
            <a:r>
              <a:rPr kumimoji="1" lang="ja-JP" altLang="en-US" sz="1100" b="1" dirty="0">
                <a:latin typeface="+mn-ea"/>
              </a:rPr>
              <a:t>わせて</a:t>
            </a:r>
            <a:endParaRPr kumimoji="1" lang="en-US" altLang="ja-JP" sz="1100" b="1" dirty="0">
              <a:latin typeface="+mn-ea"/>
            </a:endParaRPr>
          </a:p>
          <a:p>
            <a:pPr algn="ctr"/>
            <a:r>
              <a:rPr kumimoji="1" lang="ja-JP" altLang="en-US" sz="1200" b="1" dirty="0">
                <a:latin typeface="+mn-ea"/>
              </a:rPr>
              <a:t>ピタッ</a:t>
            </a:r>
            <a:r>
              <a:rPr kumimoji="1" lang="ja-JP" altLang="en-US" sz="1100" b="1" dirty="0">
                <a:latin typeface="+mn-ea"/>
              </a:rPr>
              <a:t>と</a:t>
            </a:r>
            <a:r>
              <a:rPr kumimoji="1" lang="ja-JP" altLang="en-US" sz="1200" b="1" dirty="0">
                <a:latin typeface="+mn-ea"/>
              </a:rPr>
              <a:t>簡単</a:t>
            </a:r>
            <a:r>
              <a:rPr kumimoji="1" lang="ja-JP" altLang="en-US" sz="1100" b="1" dirty="0">
                <a:latin typeface="+mn-ea"/>
              </a:rPr>
              <a:t>に</a:t>
            </a:r>
            <a:r>
              <a:rPr kumimoji="1" lang="ja-JP" altLang="en-US" sz="1200" b="1" dirty="0">
                <a:latin typeface="+mn-ea"/>
              </a:rPr>
              <a:t>整列</a:t>
            </a:r>
            <a:endParaRPr kumimoji="1" lang="ja-JP" altLang="en-US" sz="1100" b="1" dirty="0">
              <a:latin typeface="+mn-ea"/>
            </a:endParaRPr>
          </a:p>
        </p:txBody>
      </p:sp>
      <p:pic>
        <p:nvPicPr>
          <p:cNvPr id="37" name="図 36" descr="グラフィカル ユーザー インターフェイス, テキスト, アプリケーション, メール&#10;&#10;自動的に生成された説明">
            <a:extLst>
              <a:ext uri="{FF2B5EF4-FFF2-40B4-BE49-F238E27FC236}">
                <a16:creationId xmlns:a16="http://schemas.microsoft.com/office/drawing/2014/main" id="{837B98EB-801F-BE7E-8A9E-21309188AF09}"/>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131966" y="4163875"/>
            <a:ext cx="2948039" cy="2173195"/>
          </a:xfrm>
          <a:prstGeom prst="rect">
            <a:avLst/>
          </a:prstGeom>
        </p:spPr>
      </p:pic>
      <p:sp>
        <p:nvSpPr>
          <p:cNvPr id="38" name="吹き出し: 四角形 37">
            <a:extLst>
              <a:ext uri="{FF2B5EF4-FFF2-40B4-BE49-F238E27FC236}">
                <a16:creationId xmlns:a16="http://schemas.microsoft.com/office/drawing/2014/main" id="{8E0F7A91-CA80-53C5-F149-6B9C662A410B}"/>
              </a:ext>
            </a:extLst>
          </p:cNvPr>
          <p:cNvSpPr/>
          <p:nvPr/>
        </p:nvSpPr>
        <p:spPr>
          <a:xfrm>
            <a:off x="8039779" y="4321640"/>
            <a:ext cx="1238006" cy="656281"/>
          </a:xfrm>
          <a:prstGeom prst="wedgeRectCallout">
            <a:avLst>
              <a:gd name="adj1" fmla="val -64382"/>
              <a:gd name="adj2" fmla="val 33151"/>
            </a:avLst>
          </a:prstGeom>
          <a:solidFill>
            <a:srgbClr val="1594D2"/>
          </a:solidFill>
          <a:ln>
            <a:solidFill>
              <a:srgbClr val="1594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latin typeface="+mn-ea"/>
              </a:rPr>
              <a:t>背景色</a:t>
            </a:r>
            <a:r>
              <a:rPr kumimoji="1" lang="ja-JP" altLang="en-US" sz="1100" b="1" dirty="0">
                <a:latin typeface="+mn-ea"/>
              </a:rPr>
              <a:t>も</a:t>
            </a:r>
            <a:r>
              <a:rPr kumimoji="1" lang="ja-JP" altLang="en-US" sz="1200" b="1" dirty="0">
                <a:latin typeface="+mn-ea"/>
              </a:rPr>
              <a:t>自由</a:t>
            </a:r>
            <a:r>
              <a:rPr kumimoji="1" lang="ja-JP" altLang="en-US" sz="1100" b="1" dirty="0">
                <a:latin typeface="+mn-ea"/>
              </a:rPr>
              <a:t>に</a:t>
            </a:r>
            <a:r>
              <a:rPr kumimoji="1" lang="ja-JP" altLang="en-US" sz="1200" b="1" dirty="0">
                <a:latin typeface="+mn-ea"/>
              </a:rPr>
              <a:t>カスタマイズ</a:t>
            </a:r>
            <a:endParaRPr kumimoji="1" lang="en-US" altLang="ja-JP" sz="1100" b="1" dirty="0">
              <a:latin typeface="+mn-ea"/>
            </a:endParaRPr>
          </a:p>
        </p:txBody>
      </p:sp>
      <p:sp>
        <p:nvSpPr>
          <p:cNvPr id="39" name="二等辺三角形 38">
            <a:extLst>
              <a:ext uri="{FF2B5EF4-FFF2-40B4-BE49-F238E27FC236}">
                <a16:creationId xmlns:a16="http://schemas.microsoft.com/office/drawing/2014/main" id="{36A16984-F882-ECE5-E127-EBB420DADE93}"/>
              </a:ext>
            </a:extLst>
          </p:cNvPr>
          <p:cNvSpPr/>
          <p:nvPr/>
        </p:nvSpPr>
        <p:spPr>
          <a:xfrm rot="6346043">
            <a:off x="7906846" y="2770131"/>
            <a:ext cx="45719" cy="92501"/>
          </a:xfrm>
          <a:prstGeom prst="triangle">
            <a:avLst/>
          </a:prstGeom>
          <a:solidFill>
            <a:srgbClr val="1594D2"/>
          </a:solidFill>
          <a:ln>
            <a:solidFill>
              <a:srgbClr val="1594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43"/>
          </a:p>
        </p:txBody>
      </p:sp>
      <p:sp>
        <p:nvSpPr>
          <p:cNvPr id="40" name="矢印: 上向き折線 39">
            <a:extLst>
              <a:ext uri="{FF2B5EF4-FFF2-40B4-BE49-F238E27FC236}">
                <a16:creationId xmlns:a16="http://schemas.microsoft.com/office/drawing/2014/main" id="{63655A0F-50A9-D359-7898-F870266EE83D}"/>
              </a:ext>
            </a:extLst>
          </p:cNvPr>
          <p:cNvSpPr/>
          <p:nvPr/>
        </p:nvSpPr>
        <p:spPr>
          <a:xfrm rot="5400000">
            <a:off x="7771878" y="2897693"/>
            <a:ext cx="69135" cy="294303"/>
          </a:xfrm>
          <a:prstGeom prst="bentUpArrow">
            <a:avLst>
              <a:gd name="adj1" fmla="val 22643"/>
              <a:gd name="adj2" fmla="val 20431"/>
              <a:gd name="adj3" fmla="val 40420"/>
            </a:avLst>
          </a:prstGeom>
          <a:solidFill>
            <a:srgbClr val="1594D2"/>
          </a:solidFill>
          <a:ln>
            <a:solidFill>
              <a:srgbClr val="1594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43"/>
          </a:p>
        </p:txBody>
      </p:sp>
      <p:pic>
        <p:nvPicPr>
          <p:cNvPr id="52" name="図 51">
            <a:extLst>
              <a:ext uri="{FF2B5EF4-FFF2-40B4-BE49-F238E27FC236}">
                <a16:creationId xmlns:a16="http://schemas.microsoft.com/office/drawing/2014/main" id="{4BE71EEE-1999-1A81-A620-959B7E406C39}"/>
              </a:ext>
            </a:extLst>
          </p:cNvPr>
          <p:cNvPicPr>
            <a:picLocks noChangeAspect="1"/>
          </p:cNvPicPr>
          <p:nvPr/>
        </p:nvPicPr>
        <p:blipFill rotWithShape="1">
          <a:blip r:embed="rId7"/>
          <a:srcRect r="15302"/>
          <a:stretch/>
        </p:blipFill>
        <p:spPr>
          <a:xfrm>
            <a:off x="1318267" y="3725366"/>
            <a:ext cx="3629308" cy="1753908"/>
          </a:xfrm>
          <a:prstGeom prst="rect">
            <a:avLst/>
          </a:prstGeom>
        </p:spPr>
      </p:pic>
      <p:pic>
        <p:nvPicPr>
          <p:cNvPr id="51" name="図 50" descr="Fichier:Logo Microsoft &lt;strong&gt;Excel&lt;/strong&gt; 2013.png — Wikipédia">
            <a:extLst>
              <a:ext uri="{FF2B5EF4-FFF2-40B4-BE49-F238E27FC236}">
                <a16:creationId xmlns:a16="http://schemas.microsoft.com/office/drawing/2014/main" id="{B11CB667-DE5F-7522-B0A7-7EF0D049A9E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bwMode="gray">
          <a:xfrm>
            <a:off x="589743" y="4929622"/>
            <a:ext cx="1116982" cy="1116982"/>
          </a:xfrm>
          <a:prstGeom prst="rect">
            <a:avLst/>
          </a:prstGeom>
        </p:spPr>
      </p:pic>
      <p:sp>
        <p:nvSpPr>
          <p:cNvPr id="2" name="二等辺三角形 1">
            <a:extLst>
              <a:ext uri="{FF2B5EF4-FFF2-40B4-BE49-F238E27FC236}">
                <a16:creationId xmlns:a16="http://schemas.microsoft.com/office/drawing/2014/main" id="{5F23B84E-83F8-E01E-5AFE-B74674FAC033}"/>
              </a:ext>
            </a:extLst>
          </p:cNvPr>
          <p:cNvSpPr/>
          <p:nvPr/>
        </p:nvSpPr>
        <p:spPr>
          <a:xfrm rot="5400000">
            <a:off x="4998131" y="3702387"/>
            <a:ext cx="1297005" cy="637404"/>
          </a:xfrm>
          <a:prstGeom prst="triangl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 name="スライド番号プレースホルダー 1">
            <a:extLst>
              <a:ext uri="{FF2B5EF4-FFF2-40B4-BE49-F238E27FC236}">
                <a16:creationId xmlns:a16="http://schemas.microsoft.com/office/drawing/2014/main" id="{DF902B20-B5B1-7036-3112-5509DA565C06}"/>
              </a:ext>
            </a:extLst>
          </p:cNvPr>
          <p:cNvSpPr txBox="1">
            <a:spLocks/>
          </p:cNvSpPr>
          <p:nvPr/>
        </p:nvSpPr>
        <p:spPr>
          <a:xfrm>
            <a:off x="9448800" y="6542761"/>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D4F62245-79D7-4B7F-8901-7EDD072E00BB}" type="slidenum">
              <a:rPr lang="ja-JP" altLang="en-US" smtClean="0"/>
              <a:pPr/>
              <a:t>7</a:t>
            </a:fld>
            <a:endParaRPr lang="ja-JP" altLang="en-US" dirty="0"/>
          </a:p>
        </p:txBody>
      </p:sp>
      <p:pic>
        <p:nvPicPr>
          <p:cNvPr id="30" name="図 29" descr="グラフィカル ユーザー インターフェイス, テーブル&#10;&#10;自動的に生成された説明">
            <a:extLst>
              <a:ext uri="{FF2B5EF4-FFF2-40B4-BE49-F238E27FC236}">
                <a16:creationId xmlns:a16="http://schemas.microsoft.com/office/drawing/2014/main" id="{85C37219-E2D2-4AA4-443C-76398D7A9553}"/>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r="32130" b="12416"/>
          <a:stretch/>
        </p:blipFill>
        <p:spPr>
          <a:xfrm>
            <a:off x="8292602" y="5159798"/>
            <a:ext cx="3637394" cy="1323673"/>
          </a:xfrm>
          <a:prstGeom prst="rect">
            <a:avLst/>
          </a:prstGeom>
        </p:spPr>
      </p:pic>
      <p:sp>
        <p:nvSpPr>
          <p:cNvPr id="35" name="吹き出し: 四角形 34">
            <a:extLst>
              <a:ext uri="{FF2B5EF4-FFF2-40B4-BE49-F238E27FC236}">
                <a16:creationId xmlns:a16="http://schemas.microsoft.com/office/drawing/2014/main" id="{241DF605-004D-2085-6BB9-BD49F9994C85}"/>
              </a:ext>
            </a:extLst>
          </p:cNvPr>
          <p:cNvSpPr/>
          <p:nvPr/>
        </p:nvSpPr>
        <p:spPr>
          <a:xfrm>
            <a:off x="10247918" y="4018685"/>
            <a:ext cx="1391350" cy="1113422"/>
          </a:xfrm>
          <a:prstGeom prst="wedgeRectCallout">
            <a:avLst>
              <a:gd name="adj1" fmla="val 1892"/>
              <a:gd name="adj2" fmla="val 65310"/>
            </a:avLst>
          </a:prstGeom>
          <a:solidFill>
            <a:srgbClr val="1594D2"/>
          </a:solidFill>
          <a:ln>
            <a:solidFill>
              <a:srgbClr val="1594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latin typeface="游ゴシック" panose="020B0400000000000000" pitchFamily="50" charset="-128"/>
                <a:ea typeface="游ゴシック" panose="020B0400000000000000" pitchFamily="50" charset="-128"/>
              </a:rPr>
              <a:t>追加</a:t>
            </a:r>
            <a:r>
              <a:rPr kumimoji="1" lang="ja-JP" altLang="en-US" sz="1100" b="1" dirty="0">
                <a:latin typeface="游ゴシック" panose="020B0400000000000000" pitchFamily="50" charset="-128"/>
                <a:ea typeface="游ゴシック" panose="020B0400000000000000" pitchFamily="50" charset="-128"/>
              </a:rPr>
              <a:t>した</a:t>
            </a:r>
            <a:r>
              <a:rPr kumimoji="1" lang="ja-JP" altLang="en-US" sz="1200" b="1" dirty="0">
                <a:latin typeface="游ゴシック" panose="020B0400000000000000" pitchFamily="50" charset="-128"/>
                <a:ea typeface="游ゴシック" panose="020B0400000000000000" pitchFamily="50" charset="-128"/>
              </a:rPr>
              <a:t>データ</a:t>
            </a:r>
            <a:r>
              <a:rPr kumimoji="1" lang="ja-JP" altLang="en-US" sz="1100" b="1" dirty="0">
                <a:latin typeface="游ゴシック" panose="020B0400000000000000" pitchFamily="50" charset="-128"/>
                <a:ea typeface="游ゴシック" panose="020B0400000000000000" pitchFamily="50" charset="-128"/>
              </a:rPr>
              <a:t>は</a:t>
            </a:r>
            <a:r>
              <a:rPr kumimoji="1" lang="ja-JP" altLang="en-US" sz="1200" b="1" dirty="0">
                <a:latin typeface="游ゴシック" panose="020B0400000000000000" pitchFamily="50" charset="-128"/>
                <a:ea typeface="游ゴシック" panose="020B0400000000000000" pitchFamily="50" charset="-128"/>
              </a:rPr>
              <a:t>一覧</a:t>
            </a:r>
            <a:r>
              <a:rPr kumimoji="1" lang="ja-JP" altLang="en-US" sz="1100" b="1" dirty="0">
                <a:latin typeface="游ゴシック" panose="020B0400000000000000" pitchFamily="50" charset="-128"/>
                <a:ea typeface="游ゴシック" panose="020B0400000000000000" pitchFamily="50" charset="-128"/>
              </a:rPr>
              <a:t>で</a:t>
            </a:r>
            <a:r>
              <a:rPr kumimoji="1" lang="ja-JP" altLang="en-US" sz="1200" b="1" dirty="0">
                <a:latin typeface="游ゴシック" panose="020B0400000000000000" pitchFamily="50" charset="-128"/>
                <a:ea typeface="游ゴシック" panose="020B0400000000000000" pitchFamily="50" charset="-128"/>
              </a:rPr>
              <a:t>確認</a:t>
            </a:r>
            <a:r>
              <a:rPr kumimoji="1" lang="ja-JP" altLang="en-US" sz="1100" b="1" dirty="0">
                <a:latin typeface="游ゴシック" panose="020B0400000000000000" pitchFamily="50" charset="-128"/>
                <a:ea typeface="游ゴシック" panose="020B0400000000000000" pitchFamily="50" charset="-128"/>
              </a:rPr>
              <a:t>でき</a:t>
            </a:r>
            <a:r>
              <a:rPr kumimoji="1" lang="ja-JP" altLang="en-US" sz="1200" b="1" dirty="0">
                <a:latin typeface="游ゴシック" panose="020B0400000000000000" pitchFamily="50" charset="-128"/>
                <a:ea typeface="游ゴシック" panose="020B0400000000000000" pitchFamily="50" charset="-128"/>
              </a:rPr>
              <a:t>、管理台帳</a:t>
            </a:r>
            <a:r>
              <a:rPr kumimoji="1" lang="ja-JP" altLang="en-US" sz="1100" b="1" dirty="0">
                <a:latin typeface="游ゴシック" panose="020B0400000000000000" pitchFamily="50" charset="-128"/>
                <a:ea typeface="游ゴシック" panose="020B0400000000000000" pitchFamily="50" charset="-128"/>
              </a:rPr>
              <a:t>を</a:t>
            </a:r>
            <a:r>
              <a:rPr kumimoji="1" lang="ja-JP" altLang="en-US" sz="1200" b="1" dirty="0">
                <a:latin typeface="游ゴシック" panose="020B0400000000000000" pitchFamily="50" charset="-128"/>
                <a:ea typeface="游ゴシック" panose="020B0400000000000000" pitchFamily="50" charset="-128"/>
              </a:rPr>
              <a:t>別</a:t>
            </a:r>
            <a:r>
              <a:rPr kumimoji="1" lang="ja-JP" altLang="en-US" sz="1100" b="1" dirty="0">
                <a:latin typeface="游ゴシック" panose="020B0400000000000000" pitchFamily="50" charset="-128"/>
                <a:ea typeface="游ゴシック" panose="020B0400000000000000" pitchFamily="50" charset="-128"/>
              </a:rPr>
              <a:t>で</a:t>
            </a:r>
            <a:endParaRPr kumimoji="1" lang="en-US" altLang="ja-JP" sz="1100" b="1" dirty="0">
              <a:latin typeface="游ゴシック" panose="020B0400000000000000" pitchFamily="50" charset="-128"/>
              <a:ea typeface="游ゴシック" panose="020B0400000000000000" pitchFamily="50" charset="-128"/>
            </a:endParaRPr>
          </a:p>
          <a:p>
            <a:pPr algn="ctr"/>
            <a:r>
              <a:rPr kumimoji="1" lang="ja-JP" altLang="en-US" sz="1200" b="1" dirty="0">
                <a:latin typeface="游ゴシック" panose="020B0400000000000000" pitchFamily="50" charset="-128"/>
                <a:ea typeface="游ゴシック" panose="020B0400000000000000" pitchFamily="50" charset="-128"/>
              </a:rPr>
              <a:t>作成</a:t>
            </a:r>
            <a:r>
              <a:rPr kumimoji="1" lang="ja-JP" altLang="en-US" sz="1100" b="1" dirty="0">
                <a:latin typeface="游ゴシック" panose="020B0400000000000000" pitchFamily="50" charset="-128"/>
                <a:ea typeface="游ゴシック" panose="020B0400000000000000" pitchFamily="50" charset="-128"/>
              </a:rPr>
              <a:t>する</a:t>
            </a:r>
            <a:r>
              <a:rPr kumimoji="1" lang="ja-JP" altLang="en-US" sz="1200" b="1" dirty="0">
                <a:latin typeface="游ゴシック" panose="020B0400000000000000" pitchFamily="50" charset="-128"/>
                <a:ea typeface="游ゴシック" panose="020B0400000000000000" pitchFamily="50" charset="-128"/>
              </a:rPr>
              <a:t>必要</a:t>
            </a:r>
            <a:r>
              <a:rPr kumimoji="1" lang="ja-JP" altLang="en-US" sz="1100" b="1" dirty="0">
                <a:latin typeface="游ゴシック" panose="020B0400000000000000" pitchFamily="50" charset="-128"/>
                <a:ea typeface="游ゴシック" panose="020B0400000000000000" pitchFamily="50" charset="-128"/>
              </a:rPr>
              <a:t>なし</a:t>
            </a:r>
          </a:p>
        </p:txBody>
      </p:sp>
    </p:spTree>
    <p:extLst>
      <p:ext uri="{BB962C8B-B14F-4D97-AF65-F5344CB8AC3E}">
        <p14:creationId xmlns:p14="http://schemas.microsoft.com/office/powerpoint/2010/main" val="3869113182"/>
      </p:ext>
    </p:extLst>
  </p:cSld>
  <p:clrMapOvr>
    <a:masterClrMapping/>
  </p:clrMapOvr>
  <p:extLst>
    <p:ext uri="{6950BFC3-D8DA-4A85-94F7-54DA5524770B}">
      <p188:commentRel xmlns:p188="http://schemas.microsoft.com/office/powerpoint/2018/8/main" r:id="rId3"/>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a:extLst>
              <a:ext uri="{FF2B5EF4-FFF2-40B4-BE49-F238E27FC236}">
                <a16:creationId xmlns:a16="http://schemas.microsoft.com/office/drawing/2014/main" id="{5622DA04-7D65-92CB-D6F3-3B962FD319C7}"/>
              </a:ext>
            </a:extLst>
          </p:cNvPr>
          <p:cNvSpPr/>
          <p:nvPr/>
        </p:nvSpPr>
        <p:spPr>
          <a:xfrm>
            <a:off x="3263813" y="2773957"/>
            <a:ext cx="2481243" cy="1009274"/>
          </a:xfrm>
          <a:prstGeom prst="rect">
            <a:avLst/>
          </a:prstGeom>
          <a:solidFill>
            <a:srgbClr val="E2F0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既存の管理台帳から</a:t>
            </a:r>
            <a:endParaRPr kumimoji="1" lang="en-US" altLang="ja-JP" dirty="0">
              <a:solidFill>
                <a:schemeClr val="tx1"/>
              </a:solidFill>
            </a:endParaRPr>
          </a:p>
          <a:p>
            <a:pPr algn="ctr"/>
            <a:r>
              <a:rPr kumimoji="1" lang="ja-JP" altLang="en-US" dirty="0">
                <a:solidFill>
                  <a:schemeClr val="tx1"/>
                </a:solidFill>
              </a:rPr>
              <a:t>取り込み</a:t>
            </a:r>
            <a:endParaRPr kumimoji="1" lang="en-US" altLang="ja-JP" dirty="0">
              <a:solidFill>
                <a:schemeClr val="tx1"/>
              </a:solidFill>
            </a:endParaRPr>
          </a:p>
          <a:p>
            <a:pPr algn="ctr"/>
            <a:r>
              <a:rPr kumimoji="1" lang="ja-JP" altLang="en-US" sz="1200" dirty="0">
                <a:solidFill>
                  <a:schemeClr val="tx1"/>
                </a:solidFill>
              </a:rPr>
              <a:t>（</a:t>
            </a:r>
            <a:r>
              <a:rPr kumimoji="1" lang="en-US" altLang="ja-JP" sz="1200" dirty="0">
                <a:solidFill>
                  <a:schemeClr val="tx1"/>
                </a:solidFill>
              </a:rPr>
              <a:t>CSV</a:t>
            </a:r>
            <a:r>
              <a:rPr kumimoji="1" lang="ja-JP" altLang="en-US" sz="1200" dirty="0">
                <a:solidFill>
                  <a:schemeClr val="tx1"/>
                </a:solidFill>
              </a:rPr>
              <a:t>ファイルからインポート）</a:t>
            </a:r>
            <a:endParaRPr kumimoji="1" lang="ja-JP" altLang="en-US" sz="1600" dirty="0">
              <a:solidFill>
                <a:schemeClr val="tx1"/>
              </a:solidFill>
            </a:endParaRPr>
          </a:p>
        </p:txBody>
      </p:sp>
      <p:sp>
        <p:nvSpPr>
          <p:cNvPr id="15" name="正方形/長方形 14">
            <a:extLst>
              <a:ext uri="{FF2B5EF4-FFF2-40B4-BE49-F238E27FC236}">
                <a16:creationId xmlns:a16="http://schemas.microsoft.com/office/drawing/2014/main" id="{36AE1AE4-B1BD-95D5-C7D9-DE6A3E519A97}"/>
              </a:ext>
            </a:extLst>
          </p:cNvPr>
          <p:cNvSpPr/>
          <p:nvPr/>
        </p:nvSpPr>
        <p:spPr>
          <a:xfrm>
            <a:off x="366848" y="2786037"/>
            <a:ext cx="2481243" cy="1009274"/>
          </a:xfrm>
          <a:prstGeom prst="rect">
            <a:avLst/>
          </a:prstGeom>
          <a:solidFill>
            <a:srgbClr val="E592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テンプレートから作成</a:t>
            </a:r>
          </a:p>
        </p:txBody>
      </p:sp>
      <p:sp>
        <p:nvSpPr>
          <p:cNvPr id="16" name="正方形/長方形 15">
            <a:extLst>
              <a:ext uri="{FF2B5EF4-FFF2-40B4-BE49-F238E27FC236}">
                <a16:creationId xmlns:a16="http://schemas.microsoft.com/office/drawing/2014/main" id="{3304FC00-7D26-CC69-FB61-604F842B557F}"/>
              </a:ext>
            </a:extLst>
          </p:cNvPr>
          <p:cNvSpPr/>
          <p:nvPr/>
        </p:nvSpPr>
        <p:spPr>
          <a:xfrm>
            <a:off x="9158734" y="2773957"/>
            <a:ext cx="2481243" cy="1009274"/>
          </a:xfrm>
          <a:prstGeom prst="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アプリケーションを</a:t>
            </a:r>
            <a:endParaRPr kumimoji="1" lang="en-US" altLang="ja-JP" dirty="0">
              <a:solidFill>
                <a:schemeClr val="tx1"/>
              </a:solidFill>
            </a:endParaRPr>
          </a:p>
          <a:p>
            <a:pPr algn="ctr"/>
            <a:r>
              <a:rPr kumimoji="1" lang="ja-JP" altLang="en-US" dirty="0">
                <a:solidFill>
                  <a:schemeClr val="tx1"/>
                </a:solidFill>
              </a:rPr>
              <a:t>複写して作成</a:t>
            </a:r>
          </a:p>
        </p:txBody>
      </p:sp>
      <p:sp>
        <p:nvSpPr>
          <p:cNvPr id="17" name="正方形/長方形 16">
            <a:extLst>
              <a:ext uri="{FF2B5EF4-FFF2-40B4-BE49-F238E27FC236}">
                <a16:creationId xmlns:a16="http://schemas.microsoft.com/office/drawing/2014/main" id="{26607EEA-2509-E952-AF92-FC9D69DD530B}"/>
              </a:ext>
            </a:extLst>
          </p:cNvPr>
          <p:cNvSpPr/>
          <p:nvPr/>
        </p:nvSpPr>
        <p:spPr>
          <a:xfrm>
            <a:off x="6264158" y="2773957"/>
            <a:ext cx="2481243" cy="1009274"/>
          </a:xfrm>
          <a:prstGeom prst="rect">
            <a:avLst/>
          </a:prstGeom>
          <a:solidFill>
            <a:srgbClr val="FBE5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画面から作成</a:t>
            </a:r>
            <a:endParaRPr kumimoji="1" lang="en-US" altLang="ja-JP" dirty="0">
              <a:solidFill>
                <a:schemeClr val="tx1"/>
              </a:solidFill>
            </a:endParaRPr>
          </a:p>
          <a:p>
            <a:pPr algn="ctr"/>
            <a:r>
              <a:rPr lang="ja-JP" altLang="en-US" dirty="0">
                <a:solidFill>
                  <a:schemeClr val="tx1"/>
                </a:solidFill>
              </a:rPr>
              <a:t>（はじめから作成）</a:t>
            </a:r>
            <a:endParaRPr kumimoji="1" lang="ja-JP" altLang="en-US" dirty="0">
              <a:solidFill>
                <a:schemeClr val="tx1"/>
              </a:solidFill>
            </a:endParaRPr>
          </a:p>
        </p:txBody>
      </p:sp>
      <p:pic>
        <p:nvPicPr>
          <p:cNvPr id="18" name="図 17">
            <a:extLst>
              <a:ext uri="{FF2B5EF4-FFF2-40B4-BE49-F238E27FC236}">
                <a16:creationId xmlns:a16="http://schemas.microsoft.com/office/drawing/2014/main" id="{F3DB8989-2791-CA6B-9510-DBB9986CB1B3}"/>
              </a:ext>
            </a:extLst>
          </p:cNvPr>
          <p:cNvPicPr>
            <a:picLocks noChangeAspect="1"/>
          </p:cNvPicPr>
          <p:nvPr/>
        </p:nvPicPr>
        <p:blipFill>
          <a:blip r:embed="rId3"/>
          <a:stretch>
            <a:fillRect/>
          </a:stretch>
        </p:blipFill>
        <p:spPr>
          <a:xfrm>
            <a:off x="294379" y="4529433"/>
            <a:ext cx="2626179" cy="1182783"/>
          </a:xfrm>
          <a:prstGeom prst="rect">
            <a:avLst/>
          </a:prstGeom>
        </p:spPr>
      </p:pic>
      <p:pic>
        <p:nvPicPr>
          <p:cNvPr id="19" name="図 18">
            <a:extLst>
              <a:ext uri="{FF2B5EF4-FFF2-40B4-BE49-F238E27FC236}">
                <a16:creationId xmlns:a16="http://schemas.microsoft.com/office/drawing/2014/main" id="{F4378C16-6727-F7F1-3EE1-23DDEABDAB81}"/>
              </a:ext>
            </a:extLst>
          </p:cNvPr>
          <p:cNvPicPr>
            <a:picLocks noChangeAspect="1"/>
          </p:cNvPicPr>
          <p:nvPr/>
        </p:nvPicPr>
        <p:blipFill>
          <a:blip r:embed="rId4"/>
          <a:stretch>
            <a:fillRect/>
          </a:stretch>
        </p:blipFill>
        <p:spPr>
          <a:xfrm>
            <a:off x="3390676" y="4687424"/>
            <a:ext cx="2305780" cy="1024792"/>
          </a:xfrm>
          <a:prstGeom prst="rect">
            <a:avLst/>
          </a:prstGeom>
        </p:spPr>
      </p:pic>
      <p:pic>
        <p:nvPicPr>
          <p:cNvPr id="20" name="図 19">
            <a:extLst>
              <a:ext uri="{FF2B5EF4-FFF2-40B4-BE49-F238E27FC236}">
                <a16:creationId xmlns:a16="http://schemas.microsoft.com/office/drawing/2014/main" id="{770199DB-0CF0-520B-2113-1BA6BE3E15ED}"/>
              </a:ext>
            </a:extLst>
          </p:cNvPr>
          <p:cNvPicPr>
            <a:picLocks noChangeAspect="1"/>
          </p:cNvPicPr>
          <p:nvPr/>
        </p:nvPicPr>
        <p:blipFill>
          <a:blip r:embed="rId5"/>
          <a:stretch>
            <a:fillRect/>
          </a:stretch>
        </p:blipFill>
        <p:spPr>
          <a:xfrm>
            <a:off x="6264158" y="4472872"/>
            <a:ext cx="2461932" cy="1453896"/>
          </a:xfrm>
          <a:prstGeom prst="rect">
            <a:avLst/>
          </a:prstGeom>
        </p:spPr>
      </p:pic>
      <p:pic>
        <p:nvPicPr>
          <p:cNvPr id="21" name="図 20">
            <a:extLst>
              <a:ext uri="{FF2B5EF4-FFF2-40B4-BE49-F238E27FC236}">
                <a16:creationId xmlns:a16="http://schemas.microsoft.com/office/drawing/2014/main" id="{D16E31E5-FBE9-B0CB-5A7E-5E1FB486E54F}"/>
              </a:ext>
            </a:extLst>
          </p:cNvPr>
          <p:cNvPicPr>
            <a:picLocks noChangeAspect="1"/>
          </p:cNvPicPr>
          <p:nvPr/>
        </p:nvPicPr>
        <p:blipFill>
          <a:blip r:embed="rId6"/>
          <a:stretch>
            <a:fillRect/>
          </a:stretch>
        </p:blipFill>
        <p:spPr>
          <a:xfrm>
            <a:off x="9110725" y="4602807"/>
            <a:ext cx="2824725" cy="1109409"/>
          </a:xfrm>
          <a:prstGeom prst="rect">
            <a:avLst/>
          </a:prstGeom>
        </p:spPr>
      </p:pic>
      <p:sp>
        <p:nvSpPr>
          <p:cNvPr id="22" name="吹き出し: 角を丸めた四角形 21">
            <a:extLst>
              <a:ext uri="{FF2B5EF4-FFF2-40B4-BE49-F238E27FC236}">
                <a16:creationId xmlns:a16="http://schemas.microsoft.com/office/drawing/2014/main" id="{189D92AA-859B-5C60-D085-5E5183FA3706}"/>
              </a:ext>
            </a:extLst>
          </p:cNvPr>
          <p:cNvSpPr/>
          <p:nvPr/>
        </p:nvSpPr>
        <p:spPr>
          <a:xfrm>
            <a:off x="459435" y="662544"/>
            <a:ext cx="11273129" cy="1126002"/>
          </a:xfrm>
          <a:prstGeom prst="wedgeRoundRectCallout">
            <a:avLst>
              <a:gd name="adj1" fmla="val 2471"/>
              <a:gd name="adj2" fmla="val 25110"/>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000" b="1" dirty="0">
                <a:solidFill>
                  <a:schemeClr val="bg1"/>
                </a:solidFill>
                <a:highlight>
                  <a:srgbClr val="F3AF7F"/>
                </a:highlight>
              </a:rPr>
              <a:t>現在の運用</a:t>
            </a:r>
            <a:r>
              <a:rPr kumimoji="1" lang="ja-JP" altLang="en-US" sz="4000" b="1" dirty="0">
                <a:solidFill>
                  <a:schemeClr val="bg1"/>
                </a:solidFill>
                <a:highlight>
                  <a:srgbClr val="F3AF7F"/>
                </a:highlight>
              </a:rPr>
              <a:t>に合わせて</a:t>
            </a:r>
            <a:r>
              <a:rPr kumimoji="1" lang="ja-JP" altLang="en-US" sz="2400" b="1" dirty="0">
                <a:solidFill>
                  <a:schemeClr val="tx1"/>
                </a:solidFill>
              </a:rPr>
              <a:t>簡単にアプリ作成が行える！</a:t>
            </a:r>
          </a:p>
        </p:txBody>
      </p:sp>
      <p:sp>
        <p:nvSpPr>
          <p:cNvPr id="4" name="テキスト ボックス 3">
            <a:extLst>
              <a:ext uri="{FF2B5EF4-FFF2-40B4-BE49-F238E27FC236}">
                <a16:creationId xmlns:a16="http://schemas.microsoft.com/office/drawing/2014/main" id="{239BE3CA-3E34-BF4E-8ABF-9B60DCF74E64}"/>
              </a:ext>
            </a:extLst>
          </p:cNvPr>
          <p:cNvSpPr txBox="1"/>
          <p:nvPr/>
        </p:nvSpPr>
        <p:spPr>
          <a:xfrm>
            <a:off x="250302" y="2464689"/>
            <a:ext cx="1588897" cy="523220"/>
          </a:xfrm>
          <a:prstGeom prst="rect">
            <a:avLst/>
          </a:prstGeom>
          <a:noFill/>
        </p:spPr>
        <p:txBody>
          <a:bodyPr wrap="none" rtlCol="0">
            <a:spAutoFit/>
          </a:bodyPr>
          <a:lstStyle/>
          <a:p>
            <a:r>
              <a:rPr lang="en-US" altLang="ja-JP" sz="2800" dirty="0">
                <a:solidFill>
                  <a:srgbClr val="E592AC"/>
                </a:solidFill>
              </a:rPr>
              <a:t>Case</a:t>
            </a:r>
            <a:r>
              <a:rPr kumimoji="1" lang="en-US" altLang="ja-JP" sz="2800" dirty="0">
                <a:solidFill>
                  <a:srgbClr val="E592AC"/>
                </a:solidFill>
              </a:rPr>
              <a:t> 01</a:t>
            </a:r>
            <a:endParaRPr kumimoji="1" lang="ja-JP" altLang="en-US" sz="2800" dirty="0">
              <a:solidFill>
                <a:srgbClr val="E592AC"/>
              </a:solidFill>
            </a:endParaRPr>
          </a:p>
        </p:txBody>
      </p:sp>
      <p:sp>
        <p:nvSpPr>
          <p:cNvPr id="6" name="テキスト ボックス 5">
            <a:extLst>
              <a:ext uri="{FF2B5EF4-FFF2-40B4-BE49-F238E27FC236}">
                <a16:creationId xmlns:a16="http://schemas.microsoft.com/office/drawing/2014/main" id="{09E2418E-7897-C7F0-4A76-439F66DF7826}"/>
              </a:ext>
            </a:extLst>
          </p:cNvPr>
          <p:cNvSpPr txBox="1"/>
          <p:nvPr/>
        </p:nvSpPr>
        <p:spPr>
          <a:xfrm>
            <a:off x="3147337" y="2455164"/>
            <a:ext cx="1588897" cy="523220"/>
          </a:xfrm>
          <a:prstGeom prst="rect">
            <a:avLst/>
          </a:prstGeom>
          <a:noFill/>
        </p:spPr>
        <p:txBody>
          <a:bodyPr wrap="none" rtlCol="0">
            <a:spAutoFit/>
          </a:bodyPr>
          <a:lstStyle/>
          <a:p>
            <a:r>
              <a:rPr kumimoji="1" lang="en-US" altLang="ja-JP" sz="2800" dirty="0">
                <a:solidFill>
                  <a:srgbClr val="E2F0D9"/>
                </a:solidFill>
              </a:rPr>
              <a:t>Case 02</a:t>
            </a:r>
            <a:endParaRPr kumimoji="1" lang="ja-JP" altLang="en-US" sz="2800" dirty="0">
              <a:solidFill>
                <a:srgbClr val="E2F0D9"/>
              </a:solidFill>
            </a:endParaRPr>
          </a:p>
        </p:txBody>
      </p:sp>
      <p:sp>
        <p:nvSpPr>
          <p:cNvPr id="7" name="テキスト ボックス 6">
            <a:extLst>
              <a:ext uri="{FF2B5EF4-FFF2-40B4-BE49-F238E27FC236}">
                <a16:creationId xmlns:a16="http://schemas.microsoft.com/office/drawing/2014/main" id="{1738D9F4-45C5-7BA5-CB08-D5E55218C557}"/>
              </a:ext>
            </a:extLst>
          </p:cNvPr>
          <p:cNvSpPr txBox="1"/>
          <p:nvPr/>
        </p:nvSpPr>
        <p:spPr>
          <a:xfrm>
            <a:off x="9044647" y="2455164"/>
            <a:ext cx="1588897" cy="523220"/>
          </a:xfrm>
          <a:prstGeom prst="rect">
            <a:avLst/>
          </a:prstGeom>
          <a:noFill/>
        </p:spPr>
        <p:txBody>
          <a:bodyPr wrap="none" rtlCol="0">
            <a:spAutoFit/>
          </a:bodyPr>
          <a:lstStyle/>
          <a:p>
            <a:r>
              <a:rPr lang="en-US" altLang="ja-JP" sz="2800" dirty="0">
                <a:solidFill>
                  <a:srgbClr val="DEEBF7"/>
                </a:solidFill>
              </a:rPr>
              <a:t>Case</a:t>
            </a:r>
            <a:r>
              <a:rPr kumimoji="1" lang="en-US" altLang="ja-JP" sz="2800" dirty="0">
                <a:solidFill>
                  <a:srgbClr val="DEEBF7"/>
                </a:solidFill>
              </a:rPr>
              <a:t> 04</a:t>
            </a:r>
            <a:endParaRPr kumimoji="1" lang="ja-JP" altLang="en-US" sz="2800" dirty="0">
              <a:solidFill>
                <a:srgbClr val="DEEBF7"/>
              </a:solidFill>
            </a:endParaRPr>
          </a:p>
        </p:txBody>
      </p:sp>
      <p:sp>
        <p:nvSpPr>
          <p:cNvPr id="8" name="テキスト ボックス 7">
            <a:extLst>
              <a:ext uri="{FF2B5EF4-FFF2-40B4-BE49-F238E27FC236}">
                <a16:creationId xmlns:a16="http://schemas.microsoft.com/office/drawing/2014/main" id="{2EF767F8-0552-7A2E-776E-09F56D32A1B6}"/>
              </a:ext>
            </a:extLst>
          </p:cNvPr>
          <p:cNvSpPr txBox="1"/>
          <p:nvPr/>
        </p:nvSpPr>
        <p:spPr>
          <a:xfrm>
            <a:off x="6147682" y="2464689"/>
            <a:ext cx="1588897" cy="523220"/>
          </a:xfrm>
          <a:prstGeom prst="rect">
            <a:avLst/>
          </a:prstGeom>
          <a:noFill/>
        </p:spPr>
        <p:txBody>
          <a:bodyPr wrap="none" rtlCol="0">
            <a:spAutoFit/>
          </a:bodyPr>
          <a:lstStyle/>
          <a:p>
            <a:r>
              <a:rPr kumimoji="1" lang="en-US" altLang="ja-JP" sz="2800" dirty="0">
                <a:solidFill>
                  <a:srgbClr val="FBE5D6"/>
                </a:solidFill>
              </a:rPr>
              <a:t>Case 03</a:t>
            </a:r>
            <a:endParaRPr kumimoji="1" lang="ja-JP" altLang="en-US" sz="2800" dirty="0">
              <a:solidFill>
                <a:srgbClr val="FBE5D6"/>
              </a:solidFill>
            </a:endParaRPr>
          </a:p>
        </p:txBody>
      </p:sp>
      <p:sp>
        <p:nvSpPr>
          <p:cNvPr id="28" name="テキスト ボックス 27">
            <a:extLst>
              <a:ext uri="{FF2B5EF4-FFF2-40B4-BE49-F238E27FC236}">
                <a16:creationId xmlns:a16="http://schemas.microsoft.com/office/drawing/2014/main" id="{DA5E9217-6866-C51B-24F7-43F0D6E3819A}"/>
              </a:ext>
            </a:extLst>
          </p:cNvPr>
          <p:cNvSpPr txBox="1"/>
          <p:nvPr/>
        </p:nvSpPr>
        <p:spPr>
          <a:xfrm>
            <a:off x="1376635" y="3685690"/>
            <a:ext cx="492443" cy="914400"/>
          </a:xfrm>
          <a:prstGeom prst="rect">
            <a:avLst/>
          </a:prstGeom>
          <a:noFill/>
        </p:spPr>
        <p:txBody>
          <a:bodyPr vert="vert270" wrap="square" rtlCol="0">
            <a:spAutoFit/>
          </a:bodyPr>
          <a:lstStyle/>
          <a:p>
            <a:r>
              <a:rPr kumimoji="1" lang="ja-JP" altLang="en-US" sz="2000" b="1" dirty="0">
                <a:solidFill>
                  <a:schemeClr val="accent2">
                    <a:lumMod val="75000"/>
                  </a:schemeClr>
                </a:solidFill>
              </a:rPr>
              <a:t>・</a:t>
            </a:r>
            <a:r>
              <a:rPr kumimoji="1" lang="ja-JP" altLang="en-US" sz="2000" b="1" dirty="0">
                <a:solidFill>
                  <a:schemeClr val="accent2">
                    <a:lumMod val="60000"/>
                    <a:lumOff val="40000"/>
                  </a:schemeClr>
                </a:solidFill>
              </a:rPr>
              <a:t>・</a:t>
            </a:r>
            <a:r>
              <a:rPr kumimoji="1" lang="ja-JP" altLang="en-US" sz="2000" b="1" dirty="0">
                <a:solidFill>
                  <a:schemeClr val="accent2">
                    <a:lumMod val="20000"/>
                    <a:lumOff val="80000"/>
                  </a:schemeClr>
                </a:solidFill>
              </a:rPr>
              <a:t>・</a:t>
            </a:r>
          </a:p>
        </p:txBody>
      </p:sp>
      <p:sp>
        <p:nvSpPr>
          <p:cNvPr id="30" name="テキスト ボックス 29">
            <a:extLst>
              <a:ext uri="{FF2B5EF4-FFF2-40B4-BE49-F238E27FC236}">
                <a16:creationId xmlns:a16="http://schemas.microsoft.com/office/drawing/2014/main" id="{86F17CDA-BE53-F180-849F-F176777F5EBF}"/>
              </a:ext>
            </a:extLst>
          </p:cNvPr>
          <p:cNvSpPr txBox="1"/>
          <p:nvPr/>
        </p:nvSpPr>
        <p:spPr>
          <a:xfrm>
            <a:off x="4346136" y="3678150"/>
            <a:ext cx="492443" cy="914400"/>
          </a:xfrm>
          <a:prstGeom prst="rect">
            <a:avLst/>
          </a:prstGeom>
          <a:noFill/>
        </p:spPr>
        <p:txBody>
          <a:bodyPr vert="vert270" wrap="square" rtlCol="0">
            <a:spAutoFit/>
          </a:bodyPr>
          <a:lstStyle/>
          <a:p>
            <a:r>
              <a:rPr kumimoji="1" lang="ja-JP" altLang="en-US" sz="2000" b="1" dirty="0">
                <a:solidFill>
                  <a:schemeClr val="accent6">
                    <a:lumMod val="75000"/>
                  </a:schemeClr>
                </a:solidFill>
              </a:rPr>
              <a:t>・</a:t>
            </a:r>
            <a:r>
              <a:rPr kumimoji="1" lang="ja-JP" altLang="en-US" sz="2000" b="1" dirty="0">
                <a:solidFill>
                  <a:schemeClr val="accent6">
                    <a:lumMod val="60000"/>
                    <a:lumOff val="40000"/>
                  </a:schemeClr>
                </a:solidFill>
              </a:rPr>
              <a:t>・</a:t>
            </a:r>
            <a:r>
              <a:rPr kumimoji="1" lang="ja-JP" altLang="en-US" sz="2000" b="1" dirty="0">
                <a:solidFill>
                  <a:schemeClr val="accent6">
                    <a:lumMod val="20000"/>
                    <a:lumOff val="80000"/>
                  </a:schemeClr>
                </a:solidFill>
              </a:rPr>
              <a:t>・</a:t>
            </a:r>
          </a:p>
        </p:txBody>
      </p:sp>
      <p:sp>
        <p:nvSpPr>
          <p:cNvPr id="31" name="テキスト ボックス 30">
            <a:extLst>
              <a:ext uri="{FF2B5EF4-FFF2-40B4-BE49-F238E27FC236}">
                <a16:creationId xmlns:a16="http://schemas.microsoft.com/office/drawing/2014/main" id="{1D13B0F3-978A-5BDC-0091-B1E6DE9439A9}"/>
              </a:ext>
            </a:extLst>
          </p:cNvPr>
          <p:cNvSpPr txBox="1"/>
          <p:nvPr/>
        </p:nvSpPr>
        <p:spPr>
          <a:xfrm>
            <a:off x="7201479" y="3685690"/>
            <a:ext cx="492443" cy="914400"/>
          </a:xfrm>
          <a:prstGeom prst="rect">
            <a:avLst/>
          </a:prstGeom>
          <a:noFill/>
        </p:spPr>
        <p:txBody>
          <a:bodyPr vert="vert270" wrap="square" rtlCol="0">
            <a:spAutoFit/>
          </a:bodyPr>
          <a:lstStyle/>
          <a:p>
            <a:r>
              <a:rPr kumimoji="1" lang="ja-JP" altLang="en-US" sz="2000" b="1" dirty="0">
                <a:solidFill>
                  <a:schemeClr val="accent4">
                    <a:lumMod val="60000"/>
                    <a:lumOff val="40000"/>
                  </a:schemeClr>
                </a:solidFill>
              </a:rPr>
              <a:t>・</a:t>
            </a:r>
            <a:r>
              <a:rPr kumimoji="1" lang="ja-JP" altLang="en-US" sz="2000" b="1" dirty="0">
                <a:solidFill>
                  <a:schemeClr val="accent4">
                    <a:lumMod val="40000"/>
                    <a:lumOff val="60000"/>
                  </a:schemeClr>
                </a:solidFill>
              </a:rPr>
              <a:t>・</a:t>
            </a:r>
            <a:r>
              <a:rPr kumimoji="1" lang="ja-JP" altLang="en-US" sz="2000" b="1" dirty="0">
                <a:solidFill>
                  <a:schemeClr val="accent4">
                    <a:lumMod val="20000"/>
                    <a:lumOff val="80000"/>
                  </a:schemeClr>
                </a:solidFill>
              </a:rPr>
              <a:t>・</a:t>
            </a:r>
          </a:p>
        </p:txBody>
      </p:sp>
      <p:sp>
        <p:nvSpPr>
          <p:cNvPr id="32" name="テキスト ボックス 31">
            <a:extLst>
              <a:ext uri="{FF2B5EF4-FFF2-40B4-BE49-F238E27FC236}">
                <a16:creationId xmlns:a16="http://schemas.microsoft.com/office/drawing/2014/main" id="{B7DEB2C7-935E-547E-0D0A-F3F30ECF09AC}"/>
              </a:ext>
            </a:extLst>
          </p:cNvPr>
          <p:cNvSpPr txBox="1"/>
          <p:nvPr/>
        </p:nvSpPr>
        <p:spPr>
          <a:xfrm>
            <a:off x="10170980" y="3678150"/>
            <a:ext cx="492443" cy="914400"/>
          </a:xfrm>
          <a:prstGeom prst="rect">
            <a:avLst/>
          </a:prstGeom>
          <a:noFill/>
        </p:spPr>
        <p:txBody>
          <a:bodyPr vert="vert270" wrap="square" rtlCol="0">
            <a:spAutoFit/>
          </a:bodyPr>
          <a:lstStyle/>
          <a:p>
            <a:r>
              <a:rPr kumimoji="1" lang="ja-JP" altLang="en-US" sz="2000" b="1" dirty="0">
                <a:solidFill>
                  <a:schemeClr val="accent1">
                    <a:lumMod val="75000"/>
                  </a:schemeClr>
                </a:solidFill>
              </a:rPr>
              <a:t>・</a:t>
            </a:r>
            <a:r>
              <a:rPr kumimoji="1" lang="ja-JP" altLang="en-US" sz="2000" b="1" dirty="0">
                <a:solidFill>
                  <a:schemeClr val="accent5">
                    <a:lumMod val="60000"/>
                    <a:lumOff val="40000"/>
                  </a:schemeClr>
                </a:solidFill>
              </a:rPr>
              <a:t>・</a:t>
            </a:r>
            <a:r>
              <a:rPr kumimoji="1" lang="ja-JP" altLang="en-US" sz="2000" b="1" dirty="0">
                <a:solidFill>
                  <a:schemeClr val="accent5">
                    <a:lumMod val="20000"/>
                    <a:lumOff val="80000"/>
                  </a:schemeClr>
                </a:solidFill>
              </a:rPr>
              <a:t>・</a:t>
            </a:r>
          </a:p>
        </p:txBody>
      </p:sp>
      <p:sp>
        <p:nvSpPr>
          <p:cNvPr id="3" name="スライド番号プレースホルダー 1">
            <a:extLst>
              <a:ext uri="{FF2B5EF4-FFF2-40B4-BE49-F238E27FC236}">
                <a16:creationId xmlns:a16="http://schemas.microsoft.com/office/drawing/2014/main" id="{D70B3341-0755-66D3-419C-36F29CB2D234}"/>
              </a:ext>
            </a:extLst>
          </p:cNvPr>
          <p:cNvSpPr txBox="1">
            <a:spLocks/>
          </p:cNvSpPr>
          <p:nvPr/>
        </p:nvSpPr>
        <p:spPr>
          <a:xfrm>
            <a:off x="9448800" y="6542761"/>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D4F62245-79D7-4B7F-8901-7EDD072E00BB}" type="slidenum">
              <a:rPr lang="ja-JP" altLang="en-US" smtClean="0"/>
              <a:pPr/>
              <a:t>8</a:t>
            </a:fld>
            <a:endParaRPr lang="ja-JP" altLang="en-US" dirty="0"/>
          </a:p>
        </p:txBody>
      </p:sp>
    </p:spTree>
    <p:extLst>
      <p:ext uri="{BB962C8B-B14F-4D97-AF65-F5344CB8AC3E}">
        <p14:creationId xmlns:p14="http://schemas.microsoft.com/office/powerpoint/2010/main" val="19062751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吹き出し: 角を丸めた四角形 10">
            <a:extLst>
              <a:ext uri="{FF2B5EF4-FFF2-40B4-BE49-F238E27FC236}">
                <a16:creationId xmlns:a16="http://schemas.microsoft.com/office/drawing/2014/main" id="{4206957C-2902-0830-48E8-A4177324E51E}"/>
              </a:ext>
            </a:extLst>
          </p:cNvPr>
          <p:cNvSpPr/>
          <p:nvPr/>
        </p:nvSpPr>
        <p:spPr>
          <a:xfrm>
            <a:off x="459435" y="788331"/>
            <a:ext cx="11273129" cy="1009274"/>
          </a:xfrm>
          <a:prstGeom prst="wedgeRoundRectCallout">
            <a:avLst>
              <a:gd name="adj1" fmla="val 2471"/>
              <a:gd name="adj2" fmla="val 25110"/>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tx1"/>
                </a:solidFill>
              </a:rPr>
              <a:t>簡単に現場主体でアプリ作成できる</a:t>
            </a:r>
            <a:r>
              <a:rPr lang="en-US" altLang="ja-JP" sz="3600" b="1" dirty="0">
                <a:solidFill>
                  <a:schemeClr val="bg1"/>
                </a:solidFill>
                <a:highlight>
                  <a:srgbClr val="E592AC"/>
                </a:highlight>
              </a:rPr>
              <a:t>AppSuite</a:t>
            </a:r>
            <a:r>
              <a:rPr lang="ja-JP" altLang="en-US" sz="2400" b="1" dirty="0">
                <a:solidFill>
                  <a:schemeClr val="tx1"/>
                </a:solidFill>
              </a:rPr>
              <a:t>。</a:t>
            </a:r>
            <a:endParaRPr lang="en-US" altLang="ja-JP" sz="2400" b="1" dirty="0">
              <a:solidFill>
                <a:schemeClr val="tx1"/>
              </a:solidFill>
            </a:endParaRPr>
          </a:p>
          <a:p>
            <a:pPr algn="ctr"/>
            <a:endParaRPr lang="en-US" altLang="ja-JP" sz="2400" b="1" dirty="0">
              <a:solidFill>
                <a:schemeClr val="tx1"/>
              </a:solidFill>
            </a:endParaRPr>
          </a:p>
          <a:p>
            <a:pPr algn="ctr"/>
            <a:r>
              <a:rPr lang="ja-JP" altLang="en-US" sz="2400" b="1" dirty="0">
                <a:solidFill>
                  <a:schemeClr val="tx1"/>
                </a:solidFill>
              </a:rPr>
              <a:t>でもこんな</a:t>
            </a:r>
            <a:r>
              <a:rPr lang="ja-JP" altLang="en-US" sz="4000" b="1" dirty="0">
                <a:solidFill>
                  <a:schemeClr val="bg1"/>
                </a:solidFill>
                <a:highlight>
                  <a:srgbClr val="F3AF7F"/>
                </a:highlight>
              </a:rPr>
              <a:t>お悩み</a:t>
            </a:r>
            <a:r>
              <a:rPr lang="ja-JP" altLang="en-US" sz="2400" b="1" dirty="0">
                <a:solidFill>
                  <a:schemeClr val="tx1"/>
                </a:solidFill>
              </a:rPr>
              <a:t>ございませんか？</a:t>
            </a:r>
            <a:endParaRPr kumimoji="1" lang="ja-JP" altLang="en-US" sz="2400" b="1" dirty="0">
              <a:solidFill>
                <a:schemeClr val="tx1"/>
              </a:solidFill>
            </a:endParaRPr>
          </a:p>
        </p:txBody>
      </p:sp>
      <p:sp>
        <p:nvSpPr>
          <p:cNvPr id="12" name="思考の吹き出し: 雲形 11">
            <a:extLst>
              <a:ext uri="{FF2B5EF4-FFF2-40B4-BE49-F238E27FC236}">
                <a16:creationId xmlns:a16="http://schemas.microsoft.com/office/drawing/2014/main" id="{CFD9CFC0-B90E-105D-89AC-6A3588B500A1}"/>
              </a:ext>
            </a:extLst>
          </p:cNvPr>
          <p:cNvSpPr/>
          <p:nvPr/>
        </p:nvSpPr>
        <p:spPr>
          <a:xfrm>
            <a:off x="147101" y="2210774"/>
            <a:ext cx="3662754" cy="2010314"/>
          </a:xfrm>
          <a:prstGeom prst="cloudCallout">
            <a:avLst>
              <a:gd name="adj1" fmla="val -3870"/>
              <a:gd name="adj2" fmla="val 79028"/>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dirty="0">
              <a:solidFill>
                <a:schemeClr val="tx1"/>
              </a:solidFill>
            </a:endParaRPr>
          </a:p>
          <a:p>
            <a:pPr algn="ctr"/>
            <a:r>
              <a:rPr kumimoji="1" lang="ja-JP" altLang="en-US" dirty="0">
                <a:solidFill>
                  <a:schemeClr val="tx1"/>
                </a:solidFill>
              </a:rPr>
              <a:t>現在の</a:t>
            </a:r>
            <a:r>
              <a:rPr kumimoji="1" lang="ja-JP" altLang="en-US" sz="2000" b="1" dirty="0">
                <a:solidFill>
                  <a:schemeClr val="tx1"/>
                </a:solidFill>
              </a:rPr>
              <a:t>メール</a:t>
            </a:r>
            <a:r>
              <a:rPr kumimoji="1" lang="ja-JP" altLang="en-US" dirty="0">
                <a:solidFill>
                  <a:schemeClr val="tx1"/>
                </a:solidFill>
              </a:rPr>
              <a:t>や</a:t>
            </a:r>
            <a:r>
              <a:rPr kumimoji="1" lang="en-US" altLang="ja-JP" sz="2000" b="1" dirty="0">
                <a:solidFill>
                  <a:schemeClr val="tx1"/>
                </a:solidFill>
              </a:rPr>
              <a:t>Excel</a:t>
            </a:r>
            <a:r>
              <a:rPr kumimoji="1" lang="ja-JP" altLang="en-US" dirty="0">
                <a:solidFill>
                  <a:schemeClr val="tx1"/>
                </a:solidFill>
              </a:rPr>
              <a:t>による運用をうまく移行できるか不安</a:t>
            </a:r>
            <a:endParaRPr kumimoji="1" lang="en-US" altLang="ja-JP" dirty="0">
              <a:solidFill>
                <a:schemeClr val="tx1"/>
              </a:solidFill>
            </a:endParaRPr>
          </a:p>
          <a:p>
            <a:pPr algn="ctr"/>
            <a:endParaRPr kumimoji="1" lang="ja-JP" altLang="en-US" dirty="0"/>
          </a:p>
        </p:txBody>
      </p:sp>
      <p:sp>
        <p:nvSpPr>
          <p:cNvPr id="22" name="思考の吹き出し: 雲形 21">
            <a:extLst>
              <a:ext uri="{FF2B5EF4-FFF2-40B4-BE49-F238E27FC236}">
                <a16:creationId xmlns:a16="http://schemas.microsoft.com/office/drawing/2014/main" id="{4EFCBF68-22C6-FD4F-B78C-D99D00CA65C0}"/>
              </a:ext>
            </a:extLst>
          </p:cNvPr>
          <p:cNvSpPr/>
          <p:nvPr/>
        </p:nvSpPr>
        <p:spPr>
          <a:xfrm>
            <a:off x="4173357" y="2171005"/>
            <a:ext cx="3662754" cy="2010314"/>
          </a:xfrm>
          <a:prstGeom prst="cloudCallout">
            <a:avLst>
              <a:gd name="adj1" fmla="val 4849"/>
              <a:gd name="adj2" fmla="val 6675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dirty="0">
              <a:solidFill>
                <a:schemeClr val="tx1"/>
              </a:solidFill>
            </a:endParaRPr>
          </a:p>
          <a:p>
            <a:pPr algn="ctr"/>
            <a:r>
              <a:rPr kumimoji="1" lang="en-US" altLang="ja-JP" dirty="0">
                <a:solidFill>
                  <a:schemeClr val="tx1"/>
                </a:solidFill>
              </a:rPr>
              <a:t>AppSuite</a:t>
            </a:r>
            <a:r>
              <a:rPr kumimoji="1" lang="ja-JP" altLang="en-US" dirty="0">
                <a:solidFill>
                  <a:schemeClr val="tx1"/>
                </a:solidFill>
              </a:rPr>
              <a:t>による業務改善に興味はあるが</a:t>
            </a:r>
            <a:r>
              <a:rPr kumimoji="1" lang="ja-JP" altLang="en-US" sz="2000" b="1" dirty="0">
                <a:solidFill>
                  <a:schemeClr val="tx1"/>
                </a:solidFill>
              </a:rPr>
              <a:t>時間を取れない</a:t>
            </a:r>
            <a:endParaRPr kumimoji="1" lang="ja-JP" altLang="en-US" b="1" dirty="0">
              <a:solidFill>
                <a:schemeClr val="tx1"/>
              </a:solidFill>
            </a:endParaRPr>
          </a:p>
          <a:p>
            <a:pPr algn="ctr"/>
            <a:endParaRPr kumimoji="1" lang="ja-JP" altLang="en-US" dirty="0"/>
          </a:p>
        </p:txBody>
      </p:sp>
      <p:sp>
        <p:nvSpPr>
          <p:cNvPr id="23" name="思考の吹き出し: 雲形 22">
            <a:extLst>
              <a:ext uri="{FF2B5EF4-FFF2-40B4-BE49-F238E27FC236}">
                <a16:creationId xmlns:a16="http://schemas.microsoft.com/office/drawing/2014/main" id="{E32BD085-1973-7BD4-EDF4-ED55E216D3D1}"/>
              </a:ext>
            </a:extLst>
          </p:cNvPr>
          <p:cNvSpPr/>
          <p:nvPr/>
        </p:nvSpPr>
        <p:spPr>
          <a:xfrm>
            <a:off x="8199613" y="2072751"/>
            <a:ext cx="3662754" cy="1987421"/>
          </a:xfrm>
          <a:prstGeom prst="cloudCallout">
            <a:avLst>
              <a:gd name="adj1" fmla="val 7622"/>
              <a:gd name="adj2" fmla="val 86672"/>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dirty="0">
              <a:solidFill>
                <a:schemeClr val="tx1"/>
              </a:solidFill>
            </a:endParaRPr>
          </a:p>
          <a:p>
            <a:pPr algn="ctr"/>
            <a:r>
              <a:rPr kumimoji="1" lang="ja-JP" altLang="en-US" dirty="0">
                <a:solidFill>
                  <a:schemeClr val="tx1"/>
                </a:solidFill>
              </a:rPr>
              <a:t>業務のアプリ化</a:t>
            </a:r>
            <a:endParaRPr kumimoji="1" lang="en-US" altLang="ja-JP" dirty="0">
              <a:solidFill>
                <a:schemeClr val="tx1"/>
              </a:solidFill>
            </a:endParaRPr>
          </a:p>
          <a:p>
            <a:pPr algn="ctr"/>
            <a:r>
              <a:rPr kumimoji="1" lang="ja-JP" altLang="en-US" dirty="0">
                <a:solidFill>
                  <a:schemeClr val="tx1"/>
                </a:solidFill>
              </a:rPr>
              <a:t>システム化を</a:t>
            </a:r>
            <a:r>
              <a:rPr kumimoji="1" lang="ja-JP" altLang="en-US" sz="2000" b="1" dirty="0">
                <a:solidFill>
                  <a:schemeClr val="tx1"/>
                </a:solidFill>
              </a:rPr>
              <a:t>短期間</a:t>
            </a:r>
            <a:r>
              <a:rPr kumimoji="1" lang="ja-JP" altLang="en-US" dirty="0">
                <a:solidFill>
                  <a:schemeClr val="tx1"/>
                </a:solidFill>
              </a:rPr>
              <a:t>で実現したい</a:t>
            </a:r>
            <a:endParaRPr kumimoji="1" lang="en-US" altLang="ja-JP" dirty="0">
              <a:solidFill>
                <a:schemeClr val="tx1"/>
              </a:solidFill>
            </a:endParaRPr>
          </a:p>
          <a:p>
            <a:pPr algn="ctr"/>
            <a:endParaRPr kumimoji="1" lang="ja-JP" altLang="en-US" dirty="0"/>
          </a:p>
        </p:txBody>
      </p:sp>
      <p:pic>
        <p:nvPicPr>
          <p:cNvPr id="25" name="図 24" descr="挿絵, シャツ が含まれている画像&#10;&#10;自動的に生成された説明">
            <a:extLst>
              <a:ext uri="{FF2B5EF4-FFF2-40B4-BE49-F238E27FC236}">
                <a16:creationId xmlns:a16="http://schemas.microsoft.com/office/drawing/2014/main" id="{FB10F5B3-7E62-7E59-865D-8943C75848A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5321" r="29927"/>
          <a:stretch/>
        </p:blipFill>
        <p:spPr>
          <a:xfrm>
            <a:off x="5496557" y="4940876"/>
            <a:ext cx="1237202" cy="1658763"/>
          </a:xfrm>
          <a:prstGeom prst="rect">
            <a:avLst/>
          </a:prstGeom>
        </p:spPr>
      </p:pic>
      <p:pic>
        <p:nvPicPr>
          <p:cNvPr id="27" name="図 26" descr="挿絵 が含まれている画像&#10;&#10;自動的に生成された説明">
            <a:extLst>
              <a:ext uri="{FF2B5EF4-FFF2-40B4-BE49-F238E27FC236}">
                <a16:creationId xmlns:a16="http://schemas.microsoft.com/office/drawing/2014/main" id="{D0ABB826-2BFA-9CEF-D26A-3FA4E0995F9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4082" r="24538"/>
          <a:stretch/>
        </p:blipFill>
        <p:spPr>
          <a:xfrm>
            <a:off x="9505626" y="4842674"/>
            <a:ext cx="1518385" cy="1773133"/>
          </a:xfrm>
          <a:prstGeom prst="rect">
            <a:avLst/>
          </a:prstGeom>
        </p:spPr>
      </p:pic>
      <p:pic>
        <p:nvPicPr>
          <p:cNvPr id="29" name="図 28" descr="黒い背景と男性の絵&#10;&#10;中程度の精度で自動的に生成された説明">
            <a:extLst>
              <a:ext uri="{FF2B5EF4-FFF2-40B4-BE49-F238E27FC236}">
                <a16:creationId xmlns:a16="http://schemas.microsoft.com/office/drawing/2014/main" id="{BCB6313E-5540-2C8F-99D6-174DC301DE9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3540" r="29999"/>
          <a:stretch/>
        </p:blipFill>
        <p:spPr>
          <a:xfrm>
            <a:off x="1482837" y="4988155"/>
            <a:ext cx="1237202" cy="1597732"/>
          </a:xfrm>
          <a:prstGeom prst="rect">
            <a:avLst/>
          </a:prstGeom>
        </p:spPr>
      </p:pic>
      <p:sp>
        <p:nvSpPr>
          <p:cNvPr id="2" name="スライド番号プレースホルダー 1">
            <a:extLst>
              <a:ext uri="{FF2B5EF4-FFF2-40B4-BE49-F238E27FC236}">
                <a16:creationId xmlns:a16="http://schemas.microsoft.com/office/drawing/2014/main" id="{361725EF-6D14-19A6-0CE3-DC9C693BC91D}"/>
              </a:ext>
            </a:extLst>
          </p:cNvPr>
          <p:cNvSpPr txBox="1">
            <a:spLocks/>
          </p:cNvSpPr>
          <p:nvPr/>
        </p:nvSpPr>
        <p:spPr>
          <a:xfrm>
            <a:off x="9448800" y="6542761"/>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D4F62245-79D7-4B7F-8901-7EDD072E00BB}" type="slidenum">
              <a:rPr lang="ja-JP" altLang="en-US" smtClean="0"/>
              <a:pPr/>
              <a:t>9</a:t>
            </a:fld>
            <a:endParaRPr lang="ja-JP" altLang="en-US" dirty="0"/>
          </a:p>
        </p:txBody>
      </p:sp>
    </p:spTree>
    <p:extLst>
      <p:ext uri="{BB962C8B-B14F-4D97-AF65-F5344CB8AC3E}">
        <p14:creationId xmlns:p14="http://schemas.microsoft.com/office/powerpoint/2010/main" val="925088740"/>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ユーザー定義 1">
      <a:majorFont>
        <a:latin typeface="メイリオ"/>
        <a:ea typeface="メイリオ"/>
        <a:cs typeface=""/>
      </a:majorFont>
      <a:minorFont>
        <a:latin typeface="メイリオ"/>
        <a:ea typeface="メイリオ"/>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6015</TotalTime>
  <Words>4039</Words>
  <Application>Microsoft Office PowerPoint</Application>
  <PresentationFormat>ワイド画面</PresentationFormat>
  <Paragraphs>594</Paragraphs>
  <Slides>30</Slides>
  <Notes>26</Notes>
  <HiddenSlides>0</HiddenSlides>
  <MMClips>0</MMClips>
  <ScaleCrop>false</ScaleCrop>
  <HeadingPairs>
    <vt:vector size="6" baseType="variant">
      <vt:variant>
        <vt:lpstr>使用されているフォント</vt:lpstr>
      </vt:variant>
      <vt:variant>
        <vt:i4>11</vt:i4>
      </vt:variant>
      <vt:variant>
        <vt:lpstr>テーマ</vt:lpstr>
      </vt:variant>
      <vt:variant>
        <vt:i4>2</vt:i4>
      </vt:variant>
      <vt:variant>
        <vt:lpstr>スライド タイトル</vt:lpstr>
      </vt:variant>
      <vt:variant>
        <vt:i4>30</vt:i4>
      </vt:variant>
    </vt:vector>
  </HeadingPairs>
  <TitlesOfParts>
    <vt:vector size="43" baseType="lpstr">
      <vt:lpstr>Meiryo UI</vt:lpstr>
      <vt:lpstr>Noto Sans JP</vt:lpstr>
      <vt:lpstr>VDL ロゴ丸-pop Shadow</vt:lpstr>
      <vt:lpstr>Meiryo</vt:lpstr>
      <vt:lpstr>Meiryo</vt:lpstr>
      <vt:lpstr>源ノ角ゴシック JP Light</vt:lpstr>
      <vt:lpstr>游ゴシック</vt:lpstr>
      <vt:lpstr>游ゴシック Light</vt:lpstr>
      <vt:lpstr>Arial</vt:lpstr>
      <vt:lpstr>Lato</vt:lpstr>
      <vt:lpstr>Noto Sans</vt:lpstr>
      <vt:lpstr>Office テーマ</vt:lpstr>
      <vt:lpstr>デザインの設定</vt:lpstr>
      <vt:lpstr>PowerPoint プレゼンテーション</vt:lpstr>
      <vt:lpstr>PowerPoint プレゼンテーション</vt:lpstr>
      <vt:lpstr>アジェンダ</vt:lpstr>
      <vt:lpstr>会社概要</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営業日報アプリ</vt:lpstr>
      <vt:lpstr>PowerPoint プレゼンテーション</vt:lpstr>
      <vt:lpstr>日報アプリ</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提供アプリの一例</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【担当者名】　2010年度評価</dc:title>
  <dc:creator>ajino</dc:creator>
  <cp:lastModifiedBy>安藤 佑梨</cp:lastModifiedBy>
  <cp:revision>114</cp:revision>
  <dcterms:created xsi:type="dcterms:W3CDTF">2011-02-07T08:25:50Z</dcterms:created>
  <dcterms:modified xsi:type="dcterms:W3CDTF">2023-03-22T08:06:39Z</dcterms:modified>
</cp:coreProperties>
</file>